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320" r:id="rId5"/>
    <p:sldId id="398" r:id="rId6"/>
    <p:sldId id="350" r:id="rId7"/>
    <p:sldId id="378" r:id="rId8"/>
    <p:sldId id="369" r:id="rId9"/>
    <p:sldId id="397" r:id="rId10"/>
    <p:sldId id="396" r:id="rId11"/>
    <p:sldId id="394" r:id="rId12"/>
    <p:sldId id="359" r:id="rId13"/>
    <p:sldId id="377" r:id="rId14"/>
    <p:sldId id="341" r:id="rId15"/>
    <p:sldId id="395" r:id="rId16"/>
    <p:sldId id="383" r:id="rId17"/>
    <p:sldId id="385" r:id="rId18"/>
    <p:sldId id="392" r:id="rId19"/>
    <p:sldId id="39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B0"/>
    <a:srgbClr val="FA3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F5AB1C69-6EDB-4FF4-983F-18BD219EF32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0F0F0"/>
          </a:solidFill>
        </a:fill>
      </a:tcStyle>
    </a:wholeTbl>
    <a:band1H>
      <a:tcStyle>
        <a:tcBdr/>
        <a:fill>
          <a:solidFill>
            <a:srgbClr val="E1E1E1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E1E1E1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A5A5A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A5A5A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A5A5A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A5A5A5"/>
          </a:solidFill>
        </a:fill>
      </a:tcStyle>
    </a:firstRow>
  </a:tblStyle>
  <a:tblStyle styleId="{00A15C55-8517-42AA-B614-E9B94910E393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4E7"/>
          </a:solidFill>
        </a:fill>
      </a:tcStyle>
    </a:wholeTbl>
    <a:band1H>
      <a:tcStyle>
        <a:tcBdr/>
        <a:fill>
          <a:solidFill>
            <a:srgbClr val="FFE8CB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FFE8CB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FFC000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FFC000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C000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C000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57" autoAdjust="0"/>
    <p:restoredTop sz="93792" autoAdjust="0"/>
  </p:normalViewPr>
  <p:slideViewPr>
    <p:cSldViewPr snapToGrid="0">
      <p:cViewPr varScale="1">
        <p:scale>
          <a:sx n="73" d="100"/>
          <a:sy n="73" d="100"/>
        </p:scale>
        <p:origin x="292" y="4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A0A15-EB9A-4EC3-98F0-CC3F9D37F13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33E79F0-7C44-4E38-ADA9-69B68E12524A}">
      <dgm:prSet custT="1"/>
      <dgm:spPr/>
      <dgm:t>
        <a:bodyPr/>
        <a:lstStyle/>
        <a:p>
          <a:pPr rtl="0"/>
          <a:r>
            <a:rPr lang="fr-BE" sz="1800" b="0" i="0" baseline="0" dirty="0">
              <a:solidFill>
                <a:schemeClr val="accent1">
                  <a:lumMod val="75000"/>
                </a:schemeClr>
              </a:solidFill>
            </a:rPr>
            <a:t>Green and </a:t>
          </a:r>
          <a:r>
            <a:rPr lang="fr-BE" sz="1800" b="0" i="0" baseline="0" dirty="0" err="1">
              <a:solidFill>
                <a:schemeClr val="accent1">
                  <a:lumMod val="75000"/>
                </a:schemeClr>
              </a:solidFill>
            </a:rPr>
            <a:t>just</a:t>
          </a:r>
          <a:r>
            <a:rPr lang="fr-BE" sz="1800" b="0" i="0" baseline="0" dirty="0">
              <a:solidFill>
                <a:schemeClr val="accent1">
                  <a:lumMod val="75000"/>
                </a:schemeClr>
              </a:solidFill>
            </a:rPr>
            <a:t> transition</a:t>
          </a:r>
          <a:endParaRPr lang="en-IE" sz="1800" b="0" dirty="0">
            <a:solidFill>
              <a:schemeClr val="accent1">
                <a:lumMod val="75000"/>
              </a:schemeClr>
            </a:solidFill>
          </a:endParaRPr>
        </a:p>
      </dgm:t>
    </dgm:pt>
    <dgm:pt modelId="{4B9E34F9-B7D4-4976-8E07-7F9515FC8875}" type="parTrans" cxnId="{AA071F5B-F1B7-4CD0-8AA0-180685DDA250}">
      <dgm:prSet/>
      <dgm:spPr/>
      <dgm:t>
        <a:bodyPr/>
        <a:lstStyle/>
        <a:p>
          <a:endParaRPr lang="en-US"/>
        </a:p>
      </dgm:t>
    </dgm:pt>
    <dgm:pt modelId="{C218AAF3-A622-45E7-9847-4F828F92150E}" type="sibTrans" cxnId="{AA071F5B-F1B7-4CD0-8AA0-180685DDA250}">
      <dgm:prSet/>
      <dgm:spPr/>
      <dgm:t>
        <a:bodyPr/>
        <a:lstStyle/>
        <a:p>
          <a:endParaRPr lang="en-US"/>
        </a:p>
      </dgm:t>
    </dgm:pt>
    <dgm:pt modelId="{E8310DF7-5D4B-434B-A223-96EA57166C27}">
      <dgm:prSet custT="1"/>
      <dgm:spPr/>
      <dgm:t>
        <a:bodyPr/>
        <a:lstStyle/>
        <a:p>
          <a:pPr rtl="0"/>
          <a:r>
            <a:rPr lang="fr-BE" sz="1800" b="0" i="0" baseline="0" dirty="0">
              <a:solidFill>
                <a:schemeClr val="accent1">
                  <a:lumMod val="75000"/>
                </a:schemeClr>
              </a:solidFill>
            </a:rPr>
            <a:t>Calls </a:t>
          </a:r>
          <a:r>
            <a:rPr lang="fr-BE" sz="1800" b="0" i="0" baseline="0" dirty="0" err="1">
              <a:solidFill>
                <a:schemeClr val="accent1">
                  <a:lumMod val="75000"/>
                </a:schemeClr>
              </a:solidFill>
            </a:rPr>
            <a:t>from</a:t>
          </a:r>
          <a:r>
            <a:rPr lang="fr-BE" sz="1800" b="0" i="0" baseline="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fr-BE" sz="1800" b="0" i="0" baseline="0" dirty="0" err="1">
              <a:solidFill>
                <a:schemeClr val="accent1">
                  <a:lumMod val="75000"/>
                </a:schemeClr>
              </a:solidFill>
            </a:rPr>
            <a:t>co-legislators</a:t>
          </a:r>
          <a:endParaRPr lang="en-IE" sz="1800" b="0" dirty="0">
            <a:solidFill>
              <a:schemeClr val="accent1">
                <a:lumMod val="75000"/>
              </a:schemeClr>
            </a:solidFill>
          </a:endParaRPr>
        </a:p>
      </dgm:t>
    </dgm:pt>
    <dgm:pt modelId="{CC301A27-2D7B-48E0-8388-45F67B64616F}" type="parTrans" cxnId="{72DCF6FC-ED00-4DEC-AF85-EDA75D660EAE}">
      <dgm:prSet/>
      <dgm:spPr/>
      <dgm:t>
        <a:bodyPr/>
        <a:lstStyle/>
        <a:p>
          <a:endParaRPr lang="en-US"/>
        </a:p>
      </dgm:t>
    </dgm:pt>
    <dgm:pt modelId="{D571459F-5913-465C-A69C-F505BF3F189C}" type="sibTrans" cxnId="{72DCF6FC-ED00-4DEC-AF85-EDA75D660EAE}">
      <dgm:prSet/>
      <dgm:spPr/>
      <dgm:t>
        <a:bodyPr/>
        <a:lstStyle/>
        <a:p>
          <a:endParaRPr lang="en-US"/>
        </a:p>
      </dgm:t>
    </dgm:pt>
    <dgm:pt modelId="{B526934A-3893-45D6-910D-6551C410A8E0}">
      <dgm:prSet custT="1"/>
      <dgm:spPr/>
      <dgm:t>
        <a:bodyPr/>
        <a:lstStyle/>
        <a:p>
          <a:pPr rtl="0"/>
          <a:r>
            <a:rPr lang="en-GB" sz="1800" b="0" i="0" baseline="0" dirty="0">
              <a:solidFill>
                <a:schemeClr val="accent1">
                  <a:lumMod val="75000"/>
                </a:schemeClr>
              </a:solidFill>
            </a:rPr>
            <a:t>Stakeholder support </a:t>
          </a:r>
          <a:endParaRPr lang="en-IE" sz="1800" b="0" dirty="0">
            <a:solidFill>
              <a:schemeClr val="accent1">
                <a:lumMod val="75000"/>
              </a:schemeClr>
            </a:solidFill>
          </a:endParaRPr>
        </a:p>
      </dgm:t>
    </dgm:pt>
    <dgm:pt modelId="{AF130399-E087-4841-BD65-0E4096AE6CBB}" type="parTrans" cxnId="{84BF314D-1904-4593-AFDF-B112B55B0B7B}">
      <dgm:prSet/>
      <dgm:spPr/>
      <dgm:t>
        <a:bodyPr/>
        <a:lstStyle/>
        <a:p>
          <a:endParaRPr lang="en-US"/>
        </a:p>
      </dgm:t>
    </dgm:pt>
    <dgm:pt modelId="{0FF26E53-03DF-4406-8BCF-3D0FB8052DA9}" type="sibTrans" cxnId="{84BF314D-1904-4593-AFDF-B112B55B0B7B}">
      <dgm:prSet/>
      <dgm:spPr/>
      <dgm:t>
        <a:bodyPr/>
        <a:lstStyle/>
        <a:p>
          <a:endParaRPr lang="en-US"/>
        </a:p>
      </dgm:t>
    </dgm:pt>
    <dgm:pt modelId="{D9D87058-A517-4118-B4E7-8A827C677E15}" type="pres">
      <dgm:prSet presAssocID="{846A0A15-EB9A-4EC3-98F0-CC3F9D37F13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02607A4-F92C-4701-9216-1FE8B5A0314F}" type="pres">
      <dgm:prSet presAssocID="{633E79F0-7C44-4E38-ADA9-69B68E12524A}" presName="circle1" presStyleLbl="node1" presStyleIdx="0" presStyleCnt="3"/>
      <dgm:spPr/>
    </dgm:pt>
    <dgm:pt modelId="{236BC905-1BEE-41C7-840A-4239ECF9A4AB}" type="pres">
      <dgm:prSet presAssocID="{633E79F0-7C44-4E38-ADA9-69B68E12524A}" presName="space" presStyleCnt="0"/>
      <dgm:spPr/>
    </dgm:pt>
    <dgm:pt modelId="{0E917BE1-DAAD-48F7-823E-37A4440937A2}" type="pres">
      <dgm:prSet presAssocID="{633E79F0-7C44-4E38-ADA9-69B68E12524A}" presName="rect1" presStyleLbl="alignAcc1" presStyleIdx="0" presStyleCnt="3" custLinFactNeighborX="27116" custLinFactNeighborY="24373"/>
      <dgm:spPr/>
    </dgm:pt>
    <dgm:pt modelId="{E2B5286B-6232-4F03-93C9-C62CE1F9534F}" type="pres">
      <dgm:prSet presAssocID="{E8310DF7-5D4B-434B-A223-96EA57166C27}" presName="vertSpace2" presStyleLbl="node1" presStyleIdx="0" presStyleCnt="3"/>
      <dgm:spPr/>
    </dgm:pt>
    <dgm:pt modelId="{76BBCAA6-7251-4D4F-9DBE-9367CAF0782B}" type="pres">
      <dgm:prSet presAssocID="{E8310DF7-5D4B-434B-A223-96EA57166C27}" presName="circle2" presStyleLbl="node1" presStyleIdx="1" presStyleCnt="3"/>
      <dgm:spPr/>
    </dgm:pt>
    <dgm:pt modelId="{8AB50620-D86F-431B-93F1-575A4AC8EB96}" type="pres">
      <dgm:prSet presAssocID="{E8310DF7-5D4B-434B-A223-96EA57166C27}" presName="rect2" presStyleLbl="alignAcc1" presStyleIdx="1" presStyleCnt="3"/>
      <dgm:spPr/>
    </dgm:pt>
    <dgm:pt modelId="{A22D12FD-4F1F-49C9-BDB7-4E81D9FE8550}" type="pres">
      <dgm:prSet presAssocID="{B526934A-3893-45D6-910D-6551C410A8E0}" presName="vertSpace3" presStyleLbl="node1" presStyleIdx="1" presStyleCnt="3"/>
      <dgm:spPr/>
    </dgm:pt>
    <dgm:pt modelId="{EDBA7A26-AD17-42FF-8F77-1B9F35B4BBAC}" type="pres">
      <dgm:prSet presAssocID="{B526934A-3893-45D6-910D-6551C410A8E0}" presName="circle3" presStyleLbl="node1" presStyleIdx="2" presStyleCnt="3"/>
      <dgm:spPr/>
    </dgm:pt>
    <dgm:pt modelId="{6E2CDB70-E94E-41A4-85B1-4992FC0C3F9F}" type="pres">
      <dgm:prSet presAssocID="{B526934A-3893-45D6-910D-6551C410A8E0}" presName="rect3" presStyleLbl="alignAcc1" presStyleIdx="2" presStyleCnt="3"/>
      <dgm:spPr/>
    </dgm:pt>
    <dgm:pt modelId="{BF213A4A-8DDF-447B-A160-23523709F040}" type="pres">
      <dgm:prSet presAssocID="{633E79F0-7C44-4E38-ADA9-69B68E12524A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14FD6D45-06CE-4F67-88C4-EEC535BFAC4E}" type="pres">
      <dgm:prSet presAssocID="{E8310DF7-5D4B-434B-A223-96EA57166C27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15CE1FEF-094F-46D4-9FC6-43DA8D2FEA9A}" type="pres">
      <dgm:prSet presAssocID="{B526934A-3893-45D6-910D-6551C410A8E0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D24CD60F-7126-45A6-B909-F77E1FDD2A56}" type="presOf" srcId="{633E79F0-7C44-4E38-ADA9-69B68E12524A}" destId="{BF213A4A-8DDF-447B-A160-23523709F040}" srcOrd="1" destOrd="0" presId="urn:microsoft.com/office/officeart/2005/8/layout/target3"/>
    <dgm:cxn modelId="{AA071F5B-F1B7-4CD0-8AA0-180685DDA250}" srcId="{846A0A15-EB9A-4EC3-98F0-CC3F9D37F139}" destId="{633E79F0-7C44-4E38-ADA9-69B68E12524A}" srcOrd="0" destOrd="0" parTransId="{4B9E34F9-B7D4-4976-8E07-7F9515FC8875}" sibTransId="{C218AAF3-A622-45E7-9847-4F828F92150E}"/>
    <dgm:cxn modelId="{84BF314D-1904-4593-AFDF-B112B55B0B7B}" srcId="{846A0A15-EB9A-4EC3-98F0-CC3F9D37F139}" destId="{B526934A-3893-45D6-910D-6551C410A8E0}" srcOrd="2" destOrd="0" parTransId="{AF130399-E087-4841-BD65-0E4096AE6CBB}" sibTransId="{0FF26E53-03DF-4406-8BCF-3D0FB8052DA9}"/>
    <dgm:cxn modelId="{5A354D53-D87E-4955-B7E4-32D85020DD2F}" type="presOf" srcId="{633E79F0-7C44-4E38-ADA9-69B68E12524A}" destId="{0E917BE1-DAAD-48F7-823E-37A4440937A2}" srcOrd="0" destOrd="0" presId="urn:microsoft.com/office/officeart/2005/8/layout/target3"/>
    <dgm:cxn modelId="{B92BC458-5E5F-4151-BD28-99EE3AE4864C}" type="presOf" srcId="{B526934A-3893-45D6-910D-6551C410A8E0}" destId="{6E2CDB70-E94E-41A4-85B1-4992FC0C3F9F}" srcOrd="0" destOrd="0" presId="urn:microsoft.com/office/officeart/2005/8/layout/target3"/>
    <dgm:cxn modelId="{C1E9D77D-B533-4541-B28C-0B44A50028A2}" type="presOf" srcId="{846A0A15-EB9A-4EC3-98F0-CC3F9D37F139}" destId="{D9D87058-A517-4118-B4E7-8A827C677E15}" srcOrd="0" destOrd="0" presId="urn:microsoft.com/office/officeart/2005/8/layout/target3"/>
    <dgm:cxn modelId="{FFE4B981-1590-4EC6-B84E-73298B5E1FC6}" type="presOf" srcId="{E8310DF7-5D4B-434B-A223-96EA57166C27}" destId="{8AB50620-D86F-431B-93F1-575A4AC8EB96}" srcOrd="0" destOrd="0" presId="urn:microsoft.com/office/officeart/2005/8/layout/target3"/>
    <dgm:cxn modelId="{720875D8-4FF4-49AB-AB43-B12B54A92621}" type="presOf" srcId="{B526934A-3893-45D6-910D-6551C410A8E0}" destId="{15CE1FEF-094F-46D4-9FC6-43DA8D2FEA9A}" srcOrd="1" destOrd="0" presId="urn:microsoft.com/office/officeart/2005/8/layout/target3"/>
    <dgm:cxn modelId="{F9980BE4-40BF-4395-A88A-2C951BD01EB2}" type="presOf" srcId="{E8310DF7-5D4B-434B-A223-96EA57166C27}" destId="{14FD6D45-06CE-4F67-88C4-EEC535BFAC4E}" srcOrd="1" destOrd="0" presId="urn:microsoft.com/office/officeart/2005/8/layout/target3"/>
    <dgm:cxn modelId="{72DCF6FC-ED00-4DEC-AF85-EDA75D660EAE}" srcId="{846A0A15-EB9A-4EC3-98F0-CC3F9D37F139}" destId="{E8310DF7-5D4B-434B-A223-96EA57166C27}" srcOrd="1" destOrd="0" parTransId="{CC301A27-2D7B-48E0-8388-45F67B64616F}" sibTransId="{D571459F-5913-465C-A69C-F505BF3F189C}"/>
    <dgm:cxn modelId="{F0208E7E-671B-459E-917A-E281E7A27C9A}" type="presParOf" srcId="{D9D87058-A517-4118-B4E7-8A827C677E15}" destId="{002607A4-F92C-4701-9216-1FE8B5A0314F}" srcOrd="0" destOrd="0" presId="urn:microsoft.com/office/officeart/2005/8/layout/target3"/>
    <dgm:cxn modelId="{EC43379E-3749-46A8-BD74-B9163C57F2E0}" type="presParOf" srcId="{D9D87058-A517-4118-B4E7-8A827C677E15}" destId="{236BC905-1BEE-41C7-840A-4239ECF9A4AB}" srcOrd="1" destOrd="0" presId="urn:microsoft.com/office/officeart/2005/8/layout/target3"/>
    <dgm:cxn modelId="{DFA08A6A-E051-4E70-80FF-6B4B1D104941}" type="presParOf" srcId="{D9D87058-A517-4118-B4E7-8A827C677E15}" destId="{0E917BE1-DAAD-48F7-823E-37A4440937A2}" srcOrd="2" destOrd="0" presId="urn:microsoft.com/office/officeart/2005/8/layout/target3"/>
    <dgm:cxn modelId="{CAF77175-9018-4AEE-9EA1-434F9B6187B6}" type="presParOf" srcId="{D9D87058-A517-4118-B4E7-8A827C677E15}" destId="{E2B5286B-6232-4F03-93C9-C62CE1F9534F}" srcOrd="3" destOrd="0" presId="urn:microsoft.com/office/officeart/2005/8/layout/target3"/>
    <dgm:cxn modelId="{74F15ED3-B4E3-4205-BF75-A38676FB84FD}" type="presParOf" srcId="{D9D87058-A517-4118-B4E7-8A827C677E15}" destId="{76BBCAA6-7251-4D4F-9DBE-9367CAF0782B}" srcOrd="4" destOrd="0" presId="urn:microsoft.com/office/officeart/2005/8/layout/target3"/>
    <dgm:cxn modelId="{47641C4C-6DC8-41A1-90A8-D1B56484B0C8}" type="presParOf" srcId="{D9D87058-A517-4118-B4E7-8A827C677E15}" destId="{8AB50620-D86F-431B-93F1-575A4AC8EB96}" srcOrd="5" destOrd="0" presId="urn:microsoft.com/office/officeart/2005/8/layout/target3"/>
    <dgm:cxn modelId="{6DE38483-3711-4CB5-B94B-5087E9ECE1FF}" type="presParOf" srcId="{D9D87058-A517-4118-B4E7-8A827C677E15}" destId="{A22D12FD-4F1F-49C9-BDB7-4E81D9FE8550}" srcOrd="6" destOrd="0" presId="urn:microsoft.com/office/officeart/2005/8/layout/target3"/>
    <dgm:cxn modelId="{CC1D99E8-17A4-4F6B-91F5-13E48198C657}" type="presParOf" srcId="{D9D87058-A517-4118-B4E7-8A827C677E15}" destId="{EDBA7A26-AD17-42FF-8F77-1B9F35B4BBAC}" srcOrd="7" destOrd="0" presId="urn:microsoft.com/office/officeart/2005/8/layout/target3"/>
    <dgm:cxn modelId="{CE0FE1E9-5829-4E89-BF42-175781E5BCF8}" type="presParOf" srcId="{D9D87058-A517-4118-B4E7-8A827C677E15}" destId="{6E2CDB70-E94E-41A4-85B1-4992FC0C3F9F}" srcOrd="8" destOrd="0" presId="urn:microsoft.com/office/officeart/2005/8/layout/target3"/>
    <dgm:cxn modelId="{3424B9AB-1714-42A5-990E-2F93CC2C4C86}" type="presParOf" srcId="{D9D87058-A517-4118-B4E7-8A827C677E15}" destId="{BF213A4A-8DDF-447B-A160-23523709F040}" srcOrd="9" destOrd="0" presId="urn:microsoft.com/office/officeart/2005/8/layout/target3"/>
    <dgm:cxn modelId="{8112D4CA-F62D-4569-AA4F-66801A19DE02}" type="presParOf" srcId="{D9D87058-A517-4118-B4E7-8A827C677E15}" destId="{14FD6D45-06CE-4F67-88C4-EEC535BFAC4E}" srcOrd="10" destOrd="0" presId="urn:microsoft.com/office/officeart/2005/8/layout/target3"/>
    <dgm:cxn modelId="{32642C82-3FFE-4E73-B90F-EAAE57ECEFB9}" type="presParOf" srcId="{D9D87058-A517-4118-B4E7-8A827C677E15}" destId="{15CE1FEF-094F-46D4-9FC6-43DA8D2FEA9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7C38D2-7192-47A8-8E40-CE5E6D3E7B5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67EEEB-77B0-4C10-8C7A-567FD0DF45EE}">
      <dgm:prSet custT="1"/>
      <dgm:spPr/>
      <dgm:t>
        <a:bodyPr/>
        <a:lstStyle/>
        <a:p>
          <a:pPr rtl="0"/>
          <a:r>
            <a:rPr lang="fr-BE" sz="1400" b="1" i="0" baseline="0" dirty="0">
              <a:solidFill>
                <a:schemeClr val="bg1"/>
              </a:solidFill>
            </a:rPr>
            <a:t>UN </a:t>
          </a:r>
          <a:r>
            <a:rPr lang="fr-BE" sz="1400" b="1" i="0" baseline="0" dirty="0" err="1">
              <a:solidFill>
                <a:schemeClr val="bg1"/>
              </a:solidFill>
            </a:rPr>
            <a:t>Guiding</a:t>
          </a:r>
          <a:r>
            <a:rPr lang="fr-BE" sz="1400" b="1" i="0" baseline="0" dirty="0">
              <a:solidFill>
                <a:schemeClr val="bg1"/>
              </a:solidFill>
            </a:rPr>
            <a:t> </a:t>
          </a:r>
          <a:r>
            <a:rPr lang="fr-BE" sz="1400" b="1" i="0" baseline="0" dirty="0" err="1">
              <a:solidFill>
                <a:schemeClr val="bg1"/>
              </a:solidFill>
            </a:rPr>
            <a:t>Principles</a:t>
          </a:r>
          <a:r>
            <a:rPr lang="fr-BE" sz="1400" b="1" i="0" baseline="0" dirty="0">
              <a:solidFill>
                <a:schemeClr val="bg1"/>
              </a:solidFill>
            </a:rPr>
            <a:t> on Business and </a:t>
          </a:r>
          <a:r>
            <a:rPr lang="fr-BE" sz="1400" b="1" i="0" baseline="0" dirty="0" err="1">
              <a:solidFill>
                <a:schemeClr val="bg1"/>
              </a:solidFill>
            </a:rPr>
            <a:t>Human</a:t>
          </a:r>
          <a:r>
            <a:rPr lang="fr-BE" sz="1400" b="1" i="0" baseline="0" dirty="0">
              <a:solidFill>
                <a:schemeClr val="bg1"/>
              </a:solidFill>
            </a:rPr>
            <a:t> </a:t>
          </a:r>
          <a:r>
            <a:rPr lang="fr-BE" sz="1400" b="1" i="0" baseline="0" dirty="0" err="1">
              <a:solidFill>
                <a:schemeClr val="bg1"/>
              </a:solidFill>
            </a:rPr>
            <a:t>Rights</a:t>
          </a:r>
          <a:r>
            <a:rPr lang="fr-BE" sz="1400" b="1" i="0" baseline="0" dirty="0">
              <a:solidFill>
                <a:schemeClr val="bg1"/>
              </a:solidFill>
            </a:rPr>
            <a:t> (2011)</a:t>
          </a:r>
          <a:endParaRPr lang="en-IE" sz="1400" dirty="0">
            <a:solidFill>
              <a:schemeClr val="bg1"/>
            </a:solidFill>
          </a:endParaRPr>
        </a:p>
      </dgm:t>
    </dgm:pt>
    <dgm:pt modelId="{051C1457-B9D7-448F-8C27-C6CAC2EF6746}" type="parTrans" cxnId="{0D8CE8B0-6581-4DE1-B1EA-D13843C28C14}">
      <dgm:prSet/>
      <dgm:spPr/>
      <dgm:t>
        <a:bodyPr/>
        <a:lstStyle/>
        <a:p>
          <a:endParaRPr lang="en-US"/>
        </a:p>
      </dgm:t>
    </dgm:pt>
    <dgm:pt modelId="{382109CB-3781-4BD7-9B50-AE8731B66103}" type="sibTrans" cxnId="{0D8CE8B0-6581-4DE1-B1EA-D13843C28C14}">
      <dgm:prSet/>
      <dgm:spPr/>
      <dgm:t>
        <a:bodyPr/>
        <a:lstStyle/>
        <a:p>
          <a:endParaRPr lang="en-US"/>
        </a:p>
      </dgm:t>
    </dgm:pt>
    <dgm:pt modelId="{3ADC8F08-C64D-4A1F-B48B-752E56D1542C}">
      <dgm:prSet custT="1"/>
      <dgm:spPr/>
      <dgm:t>
        <a:bodyPr/>
        <a:lstStyle/>
        <a:p>
          <a:pPr algn="ctr" rtl="0"/>
          <a:r>
            <a:rPr lang="fr-BE" sz="1275" b="1" i="0" baseline="0" dirty="0">
              <a:solidFill>
                <a:schemeClr val="bg1"/>
              </a:solidFill>
            </a:rPr>
            <a:t>OECD Guidelines for Multinational </a:t>
          </a:r>
          <a:r>
            <a:rPr lang="fr-BE" sz="1275" b="1" i="0" baseline="0" dirty="0" err="1">
              <a:solidFill>
                <a:schemeClr val="bg1"/>
              </a:solidFill>
            </a:rPr>
            <a:t>Enterprises</a:t>
          </a:r>
          <a:r>
            <a:rPr lang="fr-BE" sz="1275" b="1" i="0" baseline="0" dirty="0">
              <a:solidFill>
                <a:schemeClr val="bg1"/>
              </a:solidFill>
            </a:rPr>
            <a:t> (2011) and Due </a:t>
          </a:r>
          <a:r>
            <a:rPr lang="fr-BE" sz="1275" b="1" i="0" baseline="0" dirty="0" err="1">
              <a:solidFill>
                <a:schemeClr val="bg1"/>
              </a:solidFill>
            </a:rPr>
            <a:t>diiligence</a:t>
          </a:r>
          <a:r>
            <a:rPr lang="fr-BE" sz="1275" b="1" i="0" baseline="0" dirty="0">
              <a:solidFill>
                <a:schemeClr val="bg1"/>
              </a:solidFill>
            </a:rPr>
            <a:t> guidance for </a:t>
          </a:r>
          <a:r>
            <a:rPr lang="fr-BE" sz="1275" b="1" i="0" baseline="0" dirty="0" err="1">
              <a:solidFill>
                <a:schemeClr val="bg1"/>
              </a:solidFill>
            </a:rPr>
            <a:t>responsible</a:t>
          </a:r>
          <a:r>
            <a:rPr lang="fr-BE" sz="1275" b="1" i="0" baseline="0" dirty="0">
              <a:solidFill>
                <a:schemeClr val="bg1"/>
              </a:solidFill>
            </a:rPr>
            <a:t> business </a:t>
          </a:r>
          <a:r>
            <a:rPr lang="fr-BE" sz="1275" b="1" i="0" baseline="0" dirty="0" err="1">
              <a:solidFill>
                <a:schemeClr val="bg1"/>
              </a:solidFill>
            </a:rPr>
            <a:t>conduct</a:t>
          </a:r>
          <a:r>
            <a:rPr lang="fr-BE" sz="1275" b="1" i="0" baseline="0" dirty="0">
              <a:solidFill>
                <a:schemeClr val="bg1"/>
              </a:solidFill>
            </a:rPr>
            <a:t> </a:t>
          </a:r>
          <a:endParaRPr lang="en-IE" sz="1275" dirty="0">
            <a:solidFill>
              <a:schemeClr val="bg1"/>
            </a:solidFill>
          </a:endParaRPr>
        </a:p>
      </dgm:t>
    </dgm:pt>
    <dgm:pt modelId="{473ADCF0-A88A-42C6-AA0A-374DF872D532}" type="parTrans" cxnId="{EB33FBDE-A6D0-4E7E-BE17-1B9EE0A63D7E}">
      <dgm:prSet/>
      <dgm:spPr/>
      <dgm:t>
        <a:bodyPr/>
        <a:lstStyle/>
        <a:p>
          <a:endParaRPr lang="en-US"/>
        </a:p>
      </dgm:t>
    </dgm:pt>
    <dgm:pt modelId="{5B228C09-641A-4490-8C57-852C6FBA775E}" type="sibTrans" cxnId="{EB33FBDE-A6D0-4E7E-BE17-1B9EE0A63D7E}">
      <dgm:prSet/>
      <dgm:spPr/>
      <dgm:t>
        <a:bodyPr/>
        <a:lstStyle/>
        <a:p>
          <a:endParaRPr lang="en-US"/>
        </a:p>
      </dgm:t>
    </dgm:pt>
    <dgm:pt modelId="{95A7B45B-C34A-4205-A256-3B40541BC34E}">
      <dgm:prSet custT="1"/>
      <dgm:spPr/>
      <dgm:t>
        <a:bodyPr anchor="ctr"/>
        <a:lstStyle/>
        <a:p>
          <a:pPr algn="ctr" rtl="0"/>
          <a:r>
            <a:rPr lang="fr-BE" sz="1400" b="1" i="0" baseline="0" dirty="0">
              <a:solidFill>
                <a:schemeClr val="bg1"/>
              </a:solidFill>
            </a:rPr>
            <a:t>ILO Tripartite </a:t>
          </a:r>
          <a:r>
            <a:rPr lang="fr-BE" sz="1400" b="1" i="0" baseline="0" dirty="0" err="1">
              <a:solidFill>
                <a:schemeClr val="bg1"/>
              </a:solidFill>
            </a:rPr>
            <a:t>Declaration</a:t>
          </a:r>
          <a:r>
            <a:rPr lang="fr-BE" sz="1400" b="1" i="0" baseline="0" dirty="0">
              <a:solidFill>
                <a:schemeClr val="bg1"/>
              </a:solidFill>
            </a:rPr>
            <a:t> of </a:t>
          </a:r>
          <a:r>
            <a:rPr lang="fr-BE" sz="1400" b="1" i="0" baseline="0" dirty="0" err="1">
              <a:solidFill>
                <a:schemeClr val="bg1"/>
              </a:solidFill>
            </a:rPr>
            <a:t>Principles</a:t>
          </a:r>
          <a:r>
            <a:rPr lang="fr-BE" sz="1400" b="1" i="0" baseline="0" dirty="0">
              <a:solidFill>
                <a:schemeClr val="bg1"/>
              </a:solidFill>
            </a:rPr>
            <a:t> </a:t>
          </a:r>
          <a:r>
            <a:rPr lang="fr-BE" sz="1400" b="1" i="0" baseline="0" dirty="0" err="1">
              <a:solidFill>
                <a:schemeClr val="bg1"/>
              </a:solidFill>
            </a:rPr>
            <a:t>concerning</a:t>
          </a:r>
          <a:r>
            <a:rPr lang="fr-BE" sz="1400" b="1" i="0" baseline="0" dirty="0">
              <a:solidFill>
                <a:schemeClr val="bg1"/>
              </a:solidFill>
            </a:rPr>
            <a:t> </a:t>
          </a:r>
          <a:r>
            <a:rPr lang="fr-BE" sz="1400" b="1" i="0" baseline="0" dirty="0" err="1">
              <a:solidFill>
                <a:schemeClr val="bg1"/>
              </a:solidFill>
            </a:rPr>
            <a:t>MNEs</a:t>
          </a:r>
          <a:r>
            <a:rPr lang="fr-BE" sz="1400" b="1" i="0" baseline="0" dirty="0">
              <a:solidFill>
                <a:schemeClr val="bg1"/>
              </a:solidFill>
            </a:rPr>
            <a:t> and social </a:t>
          </a:r>
          <a:r>
            <a:rPr lang="fr-BE" sz="1400" b="1" i="0" baseline="0" dirty="0" err="1">
              <a:solidFill>
                <a:schemeClr val="bg1"/>
              </a:solidFill>
            </a:rPr>
            <a:t>policy</a:t>
          </a:r>
          <a:r>
            <a:rPr lang="fr-BE" sz="1400" b="1" i="0" baseline="0" dirty="0">
              <a:solidFill>
                <a:schemeClr val="bg1"/>
              </a:solidFill>
            </a:rPr>
            <a:t> (1977)</a:t>
          </a:r>
          <a:endParaRPr lang="en-IE" sz="1400" dirty="0">
            <a:solidFill>
              <a:schemeClr val="bg1"/>
            </a:solidFill>
          </a:endParaRPr>
        </a:p>
      </dgm:t>
    </dgm:pt>
    <dgm:pt modelId="{EC685EF6-40CD-49E0-9DA6-44B8CABEB7C9}" type="parTrans" cxnId="{2F0FF861-EEB4-4C82-A0B4-A0148A8379A9}">
      <dgm:prSet/>
      <dgm:spPr/>
      <dgm:t>
        <a:bodyPr/>
        <a:lstStyle/>
        <a:p>
          <a:endParaRPr lang="en-US"/>
        </a:p>
      </dgm:t>
    </dgm:pt>
    <dgm:pt modelId="{11414E39-8277-4436-A6F0-97E6F9E1A1F1}" type="sibTrans" cxnId="{2F0FF861-EEB4-4C82-A0B4-A0148A8379A9}">
      <dgm:prSet/>
      <dgm:spPr/>
      <dgm:t>
        <a:bodyPr/>
        <a:lstStyle/>
        <a:p>
          <a:endParaRPr lang="en-US"/>
        </a:p>
      </dgm:t>
    </dgm:pt>
    <dgm:pt modelId="{3105463D-75CC-4B7C-9E69-3EE9CFF1322E}" type="pres">
      <dgm:prSet presAssocID="{BA7C38D2-7192-47A8-8E40-CE5E6D3E7B54}" presName="CompostProcess" presStyleCnt="0">
        <dgm:presLayoutVars>
          <dgm:dir/>
          <dgm:resizeHandles val="exact"/>
        </dgm:presLayoutVars>
      </dgm:prSet>
      <dgm:spPr/>
    </dgm:pt>
    <dgm:pt modelId="{062237C5-8E02-47FB-8EED-3BB4A7A5A47E}" type="pres">
      <dgm:prSet presAssocID="{BA7C38D2-7192-47A8-8E40-CE5E6D3E7B54}" presName="arrow" presStyleLbl="bgShp" presStyleIdx="0" presStyleCnt="1" custScaleX="895"/>
      <dgm:spPr/>
    </dgm:pt>
    <dgm:pt modelId="{23CA6B1A-DCF6-42ED-897D-B3FB0918911A}" type="pres">
      <dgm:prSet presAssocID="{BA7C38D2-7192-47A8-8E40-CE5E6D3E7B54}" presName="linearProcess" presStyleCnt="0"/>
      <dgm:spPr/>
    </dgm:pt>
    <dgm:pt modelId="{A4AB4150-6A93-47B6-AA73-05EFFAAD0500}" type="pres">
      <dgm:prSet presAssocID="{3267EEEB-77B0-4C10-8C7A-567FD0DF45EE}" presName="textNode" presStyleLbl="node1" presStyleIdx="0" presStyleCnt="3" custLinFactX="100000" custLinFactNeighborX="111578" custLinFactNeighborY="2322">
        <dgm:presLayoutVars>
          <dgm:bulletEnabled val="1"/>
        </dgm:presLayoutVars>
      </dgm:prSet>
      <dgm:spPr/>
    </dgm:pt>
    <dgm:pt modelId="{5EA88985-8F6D-47FB-B44D-529B961D89FF}" type="pres">
      <dgm:prSet presAssocID="{382109CB-3781-4BD7-9B50-AE8731B66103}" presName="sibTrans" presStyleCnt="0"/>
      <dgm:spPr/>
    </dgm:pt>
    <dgm:pt modelId="{2B38276C-16C8-4799-B0FD-6DED2353649E}" type="pres">
      <dgm:prSet presAssocID="{3ADC8F08-C64D-4A1F-B48B-752E56D1542C}" presName="textNode" presStyleLbl="node1" presStyleIdx="1" presStyleCnt="3" custLinFactX="100000" custLinFactNeighborX="101938" custLinFactNeighborY="1361">
        <dgm:presLayoutVars>
          <dgm:bulletEnabled val="1"/>
        </dgm:presLayoutVars>
      </dgm:prSet>
      <dgm:spPr/>
    </dgm:pt>
    <dgm:pt modelId="{AB62071B-7C5E-4928-B23E-3495AA2272B7}" type="pres">
      <dgm:prSet presAssocID="{5B228C09-641A-4490-8C57-852C6FBA775E}" presName="sibTrans" presStyleCnt="0"/>
      <dgm:spPr/>
    </dgm:pt>
    <dgm:pt modelId="{FDA21C90-CA13-4598-A968-490EDFBFBBDC}" type="pres">
      <dgm:prSet presAssocID="{95A7B45B-C34A-4205-A256-3B40541BC34E}" presName="textNode" presStyleLbl="node1" presStyleIdx="2" presStyleCnt="3" custLinFactX="-200000" custLinFactNeighborX="-206666" custLinFactNeighborY="-701">
        <dgm:presLayoutVars>
          <dgm:bulletEnabled val="1"/>
        </dgm:presLayoutVars>
      </dgm:prSet>
      <dgm:spPr/>
    </dgm:pt>
  </dgm:ptLst>
  <dgm:cxnLst>
    <dgm:cxn modelId="{83519810-E97C-4DEE-AA20-78A58806BC7E}" type="presOf" srcId="{95A7B45B-C34A-4205-A256-3B40541BC34E}" destId="{FDA21C90-CA13-4598-A968-490EDFBFBBDC}" srcOrd="0" destOrd="0" presId="urn:microsoft.com/office/officeart/2005/8/layout/hProcess9"/>
    <dgm:cxn modelId="{0F449D18-43D0-4860-A603-C101B47D209D}" type="presOf" srcId="{BA7C38D2-7192-47A8-8E40-CE5E6D3E7B54}" destId="{3105463D-75CC-4B7C-9E69-3EE9CFF1322E}" srcOrd="0" destOrd="0" presId="urn:microsoft.com/office/officeart/2005/8/layout/hProcess9"/>
    <dgm:cxn modelId="{2F0FF861-EEB4-4C82-A0B4-A0148A8379A9}" srcId="{BA7C38D2-7192-47A8-8E40-CE5E6D3E7B54}" destId="{95A7B45B-C34A-4205-A256-3B40541BC34E}" srcOrd="2" destOrd="0" parTransId="{EC685EF6-40CD-49E0-9DA6-44B8CABEB7C9}" sibTransId="{11414E39-8277-4436-A6F0-97E6F9E1A1F1}"/>
    <dgm:cxn modelId="{FA7B2F63-BC56-4616-888E-F6BA42DEEC79}" type="presOf" srcId="{3267EEEB-77B0-4C10-8C7A-567FD0DF45EE}" destId="{A4AB4150-6A93-47B6-AA73-05EFFAAD0500}" srcOrd="0" destOrd="0" presId="urn:microsoft.com/office/officeart/2005/8/layout/hProcess9"/>
    <dgm:cxn modelId="{FB14CB51-D90D-4473-AA29-42F99541734B}" type="presOf" srcId="{3ADC8F08-C64D-4A1F-B48B-752E56D1542C}" destId="{2B38276C-16C8-4799-B0FD-6DED2353649E}" srcOrd="0" destOrd="0" presId="urn:microsoft.com/office/officeart/2005/8/layout/hProcess9"/>
    <dgm:cxn modelId="{0D8CE8B0-6581-4DE1-B1EA-D13843C28C14}" srcId="{BA7C38D2-7192-47A8-8E40-CE5E6D3E7B54}" destId="{3267EEEB-77B0-4C10-8C7A-567FD0DF45EE}" srcOrd="0" destOrd="0" parTransId="{051C1457-B9D7-448F-8C27-C6CAC2EF6746}" sibTransId="{382109CB-3781-4BD7-9B50-AE8731B66103}"/>
    <dgm:cxn modelId="{EB33FBDE-A6D0-4E7E-BE17-1B9EE0A63D7E}" srcId="{BA7C38D2-7192-47A8-8E40-CE5E6D3E7B54}" destId="{3ADC8F08-C64D-4A1F-B48B-752E56D1542C}" srcOrd="1" destOrd="0" parTransId="{473ADCF0-A88A-42C6-AA0A-374DF872D532}" sibTransId="{5B228C09-641A-4490-8C57-852C6FBA775E}"/>
    <dgm:cxn modelId="{8186C084-44FE-427E-903C-2A54C0C37BA7}" type="presParOf" srcId="{3105463D-75CC-4B7C-9E69-3EE9CFF1322E}" destId="{062237C5-8E02-47FB-8EED-3BB4A7A5A47E}" srcOrd="0" destOrd="0" presId="urn:microsoft.com/office/officeart/2005/8/layout/hProcess9"/>
    <dgm:cxn modelId="{00CB067E-ADAE-4B07-99D6-D65C571B4E9D}" type="presParOf" srcId="{3105463D-75CC-4B7C-9E69-3EE9CFF1322E}" destId="{23CA6B1A-DCF6-42ED-897D-B3FB0918911A}" srcOrd="1" destOrd="0" presId="urn:microsoft.com/office/officeart/2005/8/layout/hProcess9"/>
    <dgm:cxn modelId="{1C5763C7-335D-4131-9A4A-2FF79A9FB3D5}" type="presParOf" srcId="{23CA6B1A-DCF6-42ED-897D-B3FB0918911A}" destId="{A4AB4150-6A93-47B6-AA73-05EFFAAD0500}" srcOrd="0" destOrd="0" presId="urn:microsoft.com/office/officeart/2005/8/layout/hProcess9"/>
    <dgm:cxn modelId="{AF62C727-7D0D-4C30-939A-38BF12597D99}" type="presParOf" srcId="{23CA6B1A-DCF6-42ED-897D-B3FB0918911A}" destId="{5EA88985-8F6D-47FB-B44D-529B961D89FF}" srcOrd="1" destOrd="0" presId="urn:microsoft.com/office/officeart/2005/8/layout/hProcess9"/>
    <dgm:cxn modelId="{D7EDA77A-ADE1-496E-AFB8-B68F1E420DA5}" type="presParOf" srcId="{23CA6B1A-DCF6-42ED-897D-B3FB0918911A}" destId="{2B38276C-16C8-4799-B0FD-6DED2353649E}" srcOrd="2" destOrd="0" presId="urn:microsoft.com/office/officeart/2005/8/layout/hProcess9"/>
    <dgm:cxn modelId="{2B3999A9-E42C-4567-8078-BC1641EE371D}" type="presParOf" srcId="{23CA6B1A-DCF6-42ED-897D-B3FB0918911A}" destId="{AB62071B-7C5E-4928-B23E-3495AA2272B7}" srcOrd="3" destOrd="0" presId="urn:microsoft.com/office/officeart/2005/8/layout/hProcess9"/>
    <dgm:cxn modelId="{F3D07E95-9C4B-437B-A0FB-2FD204374D14}" type="presParOf" srcId="{23CA6B1A-DCF6-42ED-897D-B3FB0918911A}" destId="{FDA21C90-CA13-4598-A968-490EDFBFBBD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EC65BD-437E-4219-98A6-56A19FF6F19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45015-AC80-4CDC-952B-7A659716C310}">
      <dgm:prSet custT="1"/>
      <dgm:spPr>
        <a:solidFill>
          <a:srgbClr val="0070C0">
            <a:alpha val="50000"/>
          </a:srgbClr>
        </a:solidFill>
      </dgm:spPr>
      <dgm:t>
        <a:bodyPr/>
        <a:lstStyle/>
        <a:p>
          <a:pPr rtl="0"/>
          <a:r>
            <a:rPr lang="en-US" sz="1700" b="0" i="0" baseline="0" dirty="0">
              <a:solidFill>
                <a:schemeClr val="bg1"/>
              </a:solidFill>
            </a:rPr>
            <a:t>Protecting human rights and the environment, including in value chains</a:t>
          </a:r>
          <a:endParaRPr lang="en-IE" sz="1700" b="0" dirty="0">
            <a:solidFill>
              <a:schemeClr val="bg1"/>
            </a:solidFill>
          </a:endParaRPr>
        </a:p>
      </dgm:t>
    </dgm:pt>
    <dgm:pt modelId="{70521E00-DED6-430A-A7D1-A68A17EF8F61}" type="parTrans" cxnId="{F99E4235-244B-49AA-ADE0-51AF6CE0B875}">
      <dgm:prSet/>
      <dgm:spPr/>
      <dgm:t>
        <a:bodyPr/>
        <a:lstStyle/>
        <a:p>
          <a:endParaRPr lang="en-US"/>
        </a:p>
      </dgm:t>
    </dgm:pt>
    <dgm:pt modelId="{1E4B7C53-659C-4A95-9B43-573679888BA7}" type="sibTrans" cxnId="{F99E4235-244B-49AA-ADE0-51AF6CE0B875}">
      <dgm:prSet/>
      <dgm:spPr/>
      <dgm:t>
        <a:bodyPr/>
        <a:lstStyle/>
        <a:p>
          <a:endParaRPr lang="en-US"/>
        </a:p>
      </dgm:t>
    </dgm:pt>
    <dgm:pt modelId="{51128FBD-DA0A-49D1-8979-51F60599CEE4}">
      <dgm:prSet custT="1"/>
      <dgm:spPr>
        <a:solidFill>
          <a:srgbClr val="0070C0">
            <a:alpha val="50000"/>
          </a:srgbClr>
        </a:solidFill>
      </dgm:spPr>
      <dgm:t>
        <a:bodyPr/>
        <a:lstStyle/>
        <a:p>
          <a:pPr rtl="0"/>
          <a:r>
            <a:rPr lang="fr-BE" sz="1700" b="0" i="0" baseline="0" dirty="0" err="1">
              <a:solidFill>
                <a:schemeClr val="bg1"/>
              </a:solidFill>
            </a:rPr>
            <a:t>Sustainability</a:t>
          </a:r>
          <a:r>
            <a:rPr lang="fr-BE" sz="1700" b="0" i="0" baseline="0" dirty="0">
              <a:solidFill>
                <a:schemeClr val="bg1"/>
              </a:solidFill>
            </a:rPr>
            <a:t> transition: </a:t>
          </a:r>
          <a:r>
            <a:rPr lang="fr-BE" sz="1700" b="0" i="0" baseline="0" dirty="0" err="1">
              <a:solidFill>
                <a:schemeClr val="bg1"/>
              </a:solidFill>
            </a:rPr>
            <a:t>making</a:t>
          </a:r>
          <a:r>
            <a:rPr lang="fr-BE" sz="1700" b="0" i="0" baseline="0" dirty="0">
              <a:solidFill>
                <a:schemeClr val="bg1"/>
              </a:solidFill>
            </a:rPr>
            <a:t> the </a:t>
          </a:r>
          <a:r>
            <a:rPr lang="fr-BE" sz="1700" b="0" i="0" baseline="0" dirty="0" err="1">
              <a:solidFill>
                <a:schemeClr val="bg1"/>
              </a:solidFill>
            </a:rPr>
            <a:t>economy</a:t>
          </a:r>
          <a:r>
            <a:rPr lang="fr-BE" sz="1700" b="0" i="0" baseline="0" dirty="0">
              <a:solidFill>
                <a:schemeClr val="bg1"/>
              </a:solidFill>
            </a:rPr>
            <a:t> more </a:t>
          </a:r>
          <a:r>
            <a:rPr lang="fr-BE" sz="1700" b="0" i="0" baseline="0" dirty="0" err="1">
              <a:solidFill>
                <a:schemeClr val="bg1"/>
              </a:solidFill>
            </a:rPr>
            <a:t>competitive</a:t>
          </a:r>
          <a:r>
            <a:rPr lang="fr-BE" sz="1700" b="0" i="0" baseline="0" dirty="0">
              <a:solidFill>
                <a:schemeClr val="bg1"/>
              </a:solidFill>
            </a:rPr>
            <a:t> and </a:t>
          </a:r>
          <a:r>
            <a:rPr lang="fr-BE" sz="1700" b="0" i="0" baseline="0" dirty="0" err="1">
              <a:solidFill>
                <a:schemeClr val="bg1"/>
              </a:solidFill>
            </a:rPr>
            <a:t>resilient</a:t>
          </a:r>
          <a:r>
            <a:rPr lang="fr-BE" sz="1700" b="0" i="0" baseline="0" dirty="0">
              <a:solidFill>
                <a:schemeClr val="bg1"/>
              </a:solidFill>
            </a:rPr>
            <a:t> </a:t>
          </a:r>
          <a:endParaRPr lang="en-IE" sz="1700" dirty="0">
            <a:solidFill>
              <a:schemeClr val="bg1"/>
            </a:solidFill>
          </a:endParaRPr>
        </a:p>
      </dgm:t>
    </dgm:pt>
    <dgm:pt modelId="{03DA0FC7-EF76-4637-B14F-1BCB32364350}" type="parTrans" cxnId="{EB2225C0-86D9-4F1C-B321-CE7F8BEC436C}">
      <dgm:prSet/>
      <dgm:spPr/>
      <dgm:t>
        <a:bodyPr/>
        <a:lstStyle/>
        <a:p>
          <a:endParaRPr lang="en-US"/>
        </a:p>
      </dgm:t>
    </dgm:pt>
    <dgm:pt modelId="{40724E31-4939-4D7B-87A4-E6FC611154F1}" type="sibTrans" cxnId="{EB2225C0-86D9-4F1C-B321-CE7F8BEC436C}">
      <dgm:prSet/>
      <dgm:spPr/>
      <dgm:t>
        <a:bodyPr/>
        <a:lstStyle/>
        <a:p>
          <a:endParaRPr lang="en-US"/>
        </a:p>
      </dgm:t>
    </dgm:pt>
    <dgm:pt modelId="{46288BE9-7E4F-493C-97B3-922530F899CB}">
      <dgm:prSet custT="1"/>
      <dgm:spPr>
        <a:solidFill>
          <a:srgbClr val="0070C0">
            <a:alpha val="50000"/>
          </a:srgbClr>
        </a:solidFill>
      </dgm:spPr>
      <dgm:t>
        <a:bodyPr/>
        <a:lstStyle/>
        <a:p>
          <a:pPr rtl="0"/>
          <a:r>
            <a:rPr lang="en-US" sz="1700" b="0" i="0" baseline="0" dirty="0">
              <a:solidFill>
                <a:schemeClr val="bg1"/>
              </a:solidFill>
            </a:rPr>
            <a:t>Ensuring level playing field in</a:t>
          </a:r>
          <a:r>
            <a:rPr lang="en-IE" sz="1700" b="0" dirty="0">
              <a:solidFill>
                <a:schemeClr val="bg1"/>
              </a:solidFill>
            </a:rPr>
            <a:t> the Single Market</a:t>
          </a:r>
          <a:endParaRPr lang="en-IE" sz="1700" dirty="0">
            <a:solidFill>
              <a:schemeClr val="bg1"/>
            </a:solidFill>
          </a:endParaRPr>
        </a:p>
      </dgm:t>
    </dgm:pt>
    <dgm:pt modelId="{8C7BE4AA-94C3-44CC-A7F6-5B8CAA4D0186}" type="parTrans" cxnId="{0D71B04D-0B24-4FDE-94BC-111F857E75EA}">
      <dgm:prSet/>
      <dgm:spPr/>
      <dgm:t>
        <a:bodyPr/>
        <a:lstStyle/>
        <a:p>
          <a:endParaRPr lang="en-US"/>
        </a:p>
      </dgm:t>
    </dgm:pt>
    <dgm:pt modelId="{8AC2AA5F-E99B-4AED-A20C-927B4B784D7E}" type="sibTrans" cxnId="{0D71B04D-0B24-4FDE-94BC-111F857E75EA}">
      <dgm:prSet/>
      <dgm:spPr/>
      <dgm:t>
        <a:bodyPr/>
        <a:lstStyle/>
        <a:p>
          <a:endParaRPr lang="en-US"/>
        </a:p>
      </dgm:t>
    </dgm:pt>
    <dgm:pt modelId="{99AD432E-7FF2-43D9-AB3D-F9C20141831E}" type="pres">
      <dgm:prSet presAssocID="{15EC65BD-437E-4219-98A6-56A19FF6F19E}" presName="Name0" presStyleCnt="0">
        <dgm:presLayoutVars>
          <dgm:dir/>
          <dgm:resizeHandles val="exact"/>
        </dgm:presLayoutVars>
      </dgm:prSet>
      <dgm:spPr/>
    </dgm:pt>
    <dgm:pt modelId="{86EFB4FB-4DC6-458B-A952-83A49E2AEDF9}" type="pres">
      <dgm:prSet presAssocID="{05A45015-AC80-4CDC-952B-7A659716C310}" presName="Name5" presStyleLbl="vennNode1" presStyleIdx="0" presStyleCnt="3">
        <dgm:presLayoutVars>
          <dgm:bulletEnabled val="1"/>
        </dgm:presLayoutVars>
      </dgm:prSet>
      <dgm:spPr/>
    </dgm:pt>
    <dgm:pt modelId="{8E68EF17-BF35-4718-A2F0-BCF0FA3F95C1}" type="pres">
      <dgm:prSet presAssocID="{1E4B7C53-659C-4A95-9B43-573679888BA7}" presName="space" presStyleCnt="0"/>
      <dgm:spPr/>
    </dgm:pt>
    <dgm:pt modelId="{7AE7855F-68FE-4879-AB3E-4647F2C13B51}" type="pres">
      <dgm:prSet presAssocID="{51128FBD-DA0A-49D1-8979-51F60599CEE4}" presName="Name5" presStyleLbl="vennNode1" presStyleIdx="1" presStyleCnt="3">
        <dgm:presLayoutVars>
          <dgm:bulletEnabled val="1"/>
        </dgm:presLayoutVars>
      </dgm:prSet>
      <dgm:spPr/>
    </dgm:pt>
    <dgm:pt modelId="{6EA54EEC-0065-4C5A-8977-01BCF367B52B}" type="pres">
      <dgm:prSet presAssocID="{40724E31-4939-4D7B-87A4-E6FC611154F1}" presName="space" presStyleCnt="0"/>
      <dgm:spPr/>
    </dgm:pt>
    <dgm:pt modelId="{0CCC20C3-6CF2-4508-949E-E61007CF9D83}" type="pres">
      <dgm:prSet presAssocID="{46288BE9-7E4F-493C-97B3-922530F899CB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F99E4235-244B-49AA-ADE0-51AF6CE0B875}" srcId="{15EC65BD-437E-4219-98A6-56A19FF6F19E}" destId="{05A45015-AC80-4CDC-952B-7A659716C310}" srcOrd="0" destOrd="0" parTransId="{70521E00-DED6-430A-A7D1-A68A17EF8F61}" sibTransId="{1E4B7C53-659C-4A95-9B43-573679888BA7}"/>
    <dgm:cxn modelId="{6C17D63D-408B-4438-A1CA-7B60960144C1}" type="presOf" srcId="{15EC65BD-437E-4219-98A6-56A19FF6F19E}" destId="{99AD432E-7FF2-43D9-AB3D-F9C20141831E}" srcOrd="0" destOrd="0" presId="urn:microsoft.com/office/officeart/2005/8/layout/venn3"/>
    <dgm:cxn modelId="{0D71B04D-0B24-4FDE-94BC-111F857E75EA}" srcId="{15EC65BD-437E-4219-98A6-56A19FF6F19E}" destId="{46288BE9-7E4F-493C-97B3-922530F899CB}" srcOrd="2" destOrd="0" parTransId="{8C7BE4AA-94C3-44CC-A7F6-5B8CAA4D0186}" sibTransId="{8AC2AA5F-E99B-4AED-A20C-927B4B784D7E}"/>
    <dgm:cxn modelId="{531773A3-A0D8-43AD-BD84-85FFF513BCAD}" type="presOf" srcId="{05A45015-AC80-4CDC-952B-7A659716C310}" destId="{86EFB4FB-4DC6-458B-A952-83A49E2AEDF9}" srcOrd="0" destOrd="0" presId="urn:microsoft.com/office/officeart/2005/8/layout/venn3"/>
    <dgm:cxn modelId="{EB2225C0-86D9-4F1C-B321-CE7F8BEC436C}" srcId="{15EC65BD-437E-4219-98A6-56A19FF6F19E}" destId="{51128FBD-DA0A-49D1-8979-51F60599CEE4}" srcOrd="1" destOrd="0" parTransId="{03DA0FC7-EF76-4637-B14F-1BCB32364350}" sibTransId="{40724E31-4939-4D7B-87A4-E6FC611154F1}"/>
    <dgm:cxn modelId="{10AB26E1-9543-4FF8-84F0-052598825079}" type="presOf" srcId="{51128FBD-DA0A-49D1-8979-51F60599CEE4}" destId="{7AE7855F-68FE-4879-AB3E-4647F2C13B51}" srcOrd="0" destOrd="0" presId="urn:microsoft.com/office/officeart/2005/8/layout/venn3"/>
    <dgm:cxn modelId="{C30352E6-493F-4BF0-9D31-BEBE6239312E}" type="presOf" srcId="{46288BE9-7E4F-493C-97B3-922530F899CB}" destId="{0CCC20C3-6CF2-4508-949E-E61007CF9D83}" srcOrd="0" destOrd="0" presId="urn:microsoft.com/office/officeart/2005/8/layout/venn3"/>
    <dgm:cxn modelId="{29187C1B-DA7B-4783-AAF6-4C226E8EB4C3}" type="presParOf" srcId="{99AD432E-7FF2-43D9-AB3D-F9C20141831E}" destId="{86EFB4FB-4DC6-458B-A952-83A49E2AEDF9}" srcOrd="0" destOrd="0" presId="urn:microsoft.com/office/officeart/2005/8/layout/venn3"/>
    <dgm:cxn modelId="{A2E0C24E-6AB0-4D5D-B3A0-9703A95F5FF2}" type="presParOf" srcId="{99AD432E-7FF2-43D9-AB3D-F9C20141831E}" destId="{8E68EF17-BF35-4718-A2F0-BCF0FA3F95C1}" srcOrd="1" destOrd="0" presId="urn:microsoft.com/office/officeart/2005/8/layout/venn3"/>
    <dgm:cxn modelId="{4893FFCC-4C7B-4DEE-9C34-2B6C82114E51}" type="presParOf" srcId="{99AD432E-7FF2-43D9-AB3D-F9C20141831E}" destId="{7AE7855F-68FE-4879-AB3E-4647F2C13B51}" srcOrd="2" destOrd="0" presId="urn:microsoft.com/office/officeart/2005/8/layout/venn3"/>
    <dgm:cxn modelId="{08F34E43-5A00-42AA-AC0E-DC1F58D1D103}" type="presParOf" srcId="{99AD432E-7FF2-43D9-AB3D-F9C20141831E}" destId="{6EA54EEC-0065-4C5A-8977-01BCF367B52B}" srcOrd="3" destOrd="0" presId="urn:microsoft.com/office/officeart/2005/8/layout/venn3"/>
    <dgm:cxn modelId="{295E9E2A-4F66-430C-8BC3-746286C0F1FA}" type="presParOf" srcId="{99AD432E-7FF2-43D9-AB3D-F9C20141831E}" destId="{0CCC20C3-6CF2-4508-949E-E61007CF9D8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CFBC37-5409-41E9-B93E-046531A705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08C925-8415-414C-87D1-360D5E59BCBB}">
      <dgm:prSet custT="1"/>
      <dgm:spPr/>
      <dgm:t>
        <a:bodyPr/>
        <a:lstStyle/>
        <a:p>
          <a:pPr rtl="0"/>
          <a:r>
            <a:rPr lang="en-US" sz="2800" b="1" i="0" baseline="0" dirty="0">
              <a:solidFill>
                <a:schemeClr val="bg1"/>
              </a:solidFill>
            </a:rPr>
            <a:t>Human rights impacts</a:t>
          </a:r>
          <a:endParaRPr lang="en-IE" sz="2800" dirty="0">
            <a:solidFill>
              <a:schemeClr val="bg1"/>
            </a:solidFill>
          </a:endParaRPr>
        </a:p>
      </dgm:t>
    </dgm:pt>
    <dgm:pt modelId="{F8206F0C-1775-4B79-8F51-AB99C76AFE96}" type="parTrans" cxnId="{B406CA67-7FB2-4C3D-9AF1-5CC65A0C1EB7}">
      <dgm:prSet/>
      <dgm:spPr/>
      <dgm:t>
        <a:bodyPr/>
        <a:lstStyle/>
        <a:p>
          <a:endParaRPr lang="en-US"/>
        </a:p>
      </dgm:t>
    </dgm:pt>
    <dgm:pt modelId="{9F5733CB-2CE3-4B12-824F-BC6EC8F712FA}" type="sibTrans" cxnId="{B406CA67-7FB2-4C3D-9AF1-5CC65A0C1EB7}">
      <dgm:prSet/>
      <dgm:spPr/>
      <dgm:t>
        <a:bodyPr/>
        <a:lstStyle/>
        <a:p>
          <a:endParaRPr lang="en-US"/>
        </a:p>
      </dgm:t>
    </dgm:pt>
    <dgm:pt modelId="{B5E8F473-66D7-4B98-9531-F8D09B8F8AE3}">
      <dgm:prSet custT="1"/>
      <dgm:spPr/>
      <dgm:t>
        <a:bodyPr/>
        <a:lstStyle/>
        <a:p>
          <a:pPr rtl="0"/>
          <a:r>
            <a:rPr lang="fr-BE" sz="2400" b="1" i="0" baseline="0" dirty="0" err="1">
              <a:solidFill>
                <a:schemeClr val="tx1"/>
              </a:solidFill>
            </a:rPr>
            <a:t>Additional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1" i="0" baseline="0" dirty="0" err="1">
              <a:solidFill>
                <a:schemeClr val="tx1"/>
              </a:solidFill>
            </a:rPr>
            <a:t>human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1" i="0" baseline="0" dirty="0" err="1">
              <a:solidFill>
                <a:schemeClr val="tx1"/>
              </a:solidFill>
            </a:rPr>
            <a:t>rights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0" i="0" baseline="0" dirty="0" err="1">
              <a:solidFill>
                <a:schemeClr val="tx1"/>
              </a:solidFill>
            </a:rPr>
            <a:t>protected</a:t>
          </a:r>
          <a:r>
            <a:rPr lang="fr-BE" sz="2400" b="0" i="0" baseline="0" dirty="0">
              <a:solidFill>
                <a:schemeClr val="tx1"/>
              </a:solidFill>
            </a:rPr>
            <a:t> by </a:t>
          </a:r>
          <a:r>
            <a:rPr lang="fr-BE" sz="2400" b="0" i="0" baseline="0" dirty="0" err="1">
              <a:solidFill>
                <a:schemeClr val="tx1"/>
              </a:solidFill>
            </a:rPr>
            <a:t>list</a:t>
          </a:r>
          <a:r>
            <a:rPr lang="fr-BE" sz="2400" b="0" i="0" baseline="0" dirty="0">
              <a:solidFill>
                <a:schemeClr val="tx1"/>
              </a:solidFill>
            </a:rPr>
            <a:t> of </a:t>
          </a:r>
          <a:r>
            <a:rPr lang="fr-BE" sz="2400" b="0" i="0" baseline="0" dirty="0" err="1">
              <a:solidFill>
                <a:schemeClr val="tx1"/>
              </a:solidFill>
            </a:rPr>
            <a:t>recognized</a:t>
          </a:r>
          <a:r>
            <a:rPr lang="fr-BE" sz="2400" b="0" i="0" baseline="0" dirty="0">
              <a:solidFill>
                <a:schemeClr val="tx1"/>
              </a:solidFill>
            </a:rPr>
            <a:t> international conventions           (Annex, Part I, Section 2)</a:t>
          </a:r>
          <a:endParaRPr lang="en-IE" sz="2400" dirty="0">
            <a:solidFill>
              <a:schemeClr val="tx1"/>
            </a:solidFill>
          </a:endParaRPr>
        </a:p>
      </dgm:t>
    </dgm:pt>
    <dgm:pt modelId="{01511920-748C-4EFA-9F40-0A2AD0C0ECC2}" type="parTrans" cxnId="{EE045453-0CE6-4793-A6D5-76F7AA69B003}">
      <dgm:prSet/>
      <dgm:spPr/>
      <dgm:t>
        <a:bodyPr/>
        <a:lstStyle/>
        <a:p>
          <a:endParaRPr lang="en-US"/>
        </a:p>
      </dgm:t>
    </dgm:pt>
    <dgm:pt modelId="{A76E30CC-665B-4CFA-BF6C-03DA0198D2F8}" type="sibTrans" cxnId="{EE045453-0CE6-4793-A6D5-76F7AA69B003}">
      <dgm:prSet/>
      <dgm:spPr/>
      <dgm:t>
        <a:bodyPr/>
        <a:lstStyle/>
        <a:p>
          <a:endParaRPr lang="en-US"/>
        </a:p>
      </dgm:t>
    </dgm:pt>
    <dgm:pt modelId="{7FC202B4-83DB-4596-BEC3-4E9D031FB56A}">
      <dgm:prSet custT="1"/>
      <dgm:spPr/>
      <dgm:t>
        <a:bodyPr/>
        <a:lstStyle/>
        <a:p>
          <a:pPr rtl="0"/>
          <a:r>
            <a:rPr lang="en-US" sz="2800" b="1" i="0" baseline="0" dirty="0">
              <a:solidFill>
                <a:schemeClr val="bg1"/>
              </a:solidFill>
            </a:rPr>
            <a:t>Environmental impacts </a:t>
          </a:r>
          <a:endParaRPr lang="en-IE" sz="2800" dirty="0">
            <a:solidFill>
              <a:schemeClr val="bg1"/>
            </a:solidFill>
          </a:endParaRPr>
        </a:p>
      </dgm:t>
    </dgm:pt>
    <dgm:pt modelId="{431947FF-275A-4C24-ACA2-67B04DD07F3A}" type="parTrans" cxnId="{347CB992-FC3F-4D14-BCAB-73E0254FFA0D}">
      <dgm:prSet/>
      <dgm:spPr/>
      <dgm:t>
        <a:bodyPr/>
        <a:lstStyle/>
        <a:p>
          <a:endParaRPr lang="en-US"/>
        </a:p>
      </dgm:t>
    </dgm:pt>
    <dgm:pt modelId="{48EF514D-AE22-48CC-AE15-DF8201149083}" type="sibTrans" cxnId="{347CB992-FC3F-4D14-BCAB-73E0254FFA0D}">
      <dgm:prSet/>
      <dgm:spPr/>
      <dgm:t>
        <a:bodyPr/>
        <a:lstStyle/>
        <a:p>
          <a:endParaRPr lang="en-US"/>
        </a:p>
      </dgm:t>
    </dgm:pt>
    <dgm:pt modelId="{9367660B-0523-4D37-B177-4F8004342B66}">
      <dgm:prSet custT="1"/>
      <dgm:spPr/>
      <dgm:t>
        <a:bodyPr/>
        <a:lstStyle/>
        <a:p>
          <a:pPr rtl="0"/>
          <a:r>
            <a:rPr lang="fr-BE" sz="2400" b="1" i="0" baseline="0" dirty="0" err="1">
              <a:solidFill>
                <a:schemeClr val="tx1"/>
              </a:solidFill>
            </a:rPr>
            <a:t>Comprehensive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1" i="0" baseline="0" dirty="0" err="1">
              <a:solidFill>
                <a:schemeClr val="tx1"/>
              </a:solidFill>
            </a:rPr>
            <a:t>list</a:t>
          </a:r>
          <a:r>
            <a:rPr lang="fr-BE" sz="2400" b="1" i="0" baseline="0" dirty="0">
              <a:solidFill>
                <a:schemeClr val="tx1"/>
              </a:solidFill>
            </a:rPr>
            <a:t> of </a:t>
          </a:r>
          <a:r>
            <a:rPr lang="fr-BE" sz="2400" b="1" i="0" baseline="0" dirty="0" err="1">
              <a:solidFill>
                <a:schemeClr val="tx1"/>
              </a:solidFill>
            </a:rPr>
            <a:t>human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1" i="0" baseline="0" dirty="0" err="1">
              <a:solidFill>
                <a:schemeClr val="tx1"/>
              </a:solidFill>
            </a:rPr>
            <a:t>rights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0" i="0" baseline="0" dirty="0">
              <a:solidFill>
                <a:schemeClr val="tx1"/>
              </a:solidFill>
            </a:rPr>
            <a:t>(</a:t>
          </a:r>
          <a:r>
            <a:rPr lang="fr-BE" sz="2400" b="0" i="0" baseline="0" dirty="0" err="1">
              <a:solidFill>
                <a:schemeClr val="tx1"/>
              </a:solidFill>
            </a:rPr>
            <a:t>ensured</a:t>
          </a:r>
          <a:r>
            <a:rPr lang="fr-BE" sz="2400" b="0" i="0" baseline="0" dirty="0">
              <a:solidFill>
                <a:schemeClr val="tx1"/>
              </a:solidFill>
            </a:rPr>
            <a:t> by </a:t>
          </a:r>
          <a:r>
            <a:rPr lang="fr-BE" sz="2400" b="0" i="0" baseline="0" dirty="0" err="1">
              <a:solidFill>
                <a:schemeClr val="tx1"/>
              </a:solidFill>
            </a:rPr>
            <a:t>recognized</a:t>
          </a:r>
          <a:r>
            <a:rPr lang="fr-BE" sz="2400" b="0" i="0" baseline="0" dirty="0">
              <a:solidFill>
                <a:schemeClr val="tx1"/>
              </a:solidFill>
            </a:rPr>
            <a:t> international conventions) (Annex, Part I, Section 1)</a:t>
          </a:r>
          <a:endParaRPr lang="en-IE" sz="3600" dirty="0">
            <a:solidFill>
              <a:schemeClr val="tx1"/>
            </a:solidFill>
          </a:endParaRPr>
        </a:p>
      </dgm:t>
    </dgm:pt>
    <dgm:pt modelId="{35506087-8032-4153-B38E-2F163085F6D1}" type="parTrans" cxnId="{3E56C6CB-67B9-48C4-A2EE-AF13F8E94174}">
      <dgm:prSet/>
      <dgm:spPr/>
      <dgm:t>
        <a:bodyPr/>
        <a:lstStyle/>
        <a:p>
          <a:endParaRPr lang="en-US"/>
        </a:p>
      </dgm:t>
    </dgm:pt>
    <dgm:pt modelId="{82C6A593-DC05-4E62-9829-51613EF9549F}" type="sibTrans" cxnId="{3E56C6CB-67B9-48C4-A2EE-AF13F8E94174}">
      <dgm:prSet/>
      <dgm:spPr/>
      <dgm:t>
        <a:bodyPr/>
        <a:lstStyle/>
        <a:p>
          <a:endParaRPr lang="en-US"/>
        </a:p>
      </dgm:t>
    </dgm:pt>
    <dgm:pt modelId="{F93C6D10-6FEE-4EB5-B003-6A59FE1F5EE1}">
      <dgm:prSet custT="1"/>
      <dgm:spPr/>
      <dgm:t>
        <a:bodyPr/>
        <a:lstStyle/>
        <a:p>
          <a:pPr rtl="0"/>
          <a:r>
            <a:rPr lang="en-US" sz="2400" b="1" i="0" baseline="0" dirty="0">
              <a:solidFill>
                <a:schemeClr val="tx1"/>
              </a:solidFill>
            </a:rPr>
            <a:t>List of prohibitions and obligations </a:t>
          </a:r>
          <a:r>
            <a:rPr lang="en-US" sz="2400" b="0" i="0" baseline="0" dirty="0">
              <a:solidFill>
                <a:schemeClr val="tx1"/>
              </a:solidFill>
            </a:rPr>
            <a:t>set out in </a:t>
          </a:r>
          <a:r>
            <a:rPr lang="en-US" sz="2400" b="0" i="0" baseline="0" dirty="0" err="1">
              <a:solidFill>
                <a:schemeClr val="tx1"/>
              </a:solidFill>
            </a:rPr>
            <a:t>intl</a:t>
          </a:r>
          <a:r>
            <a:rPr lang="en-US" sz="2400" b="0" i="0" baseline="0" dirty="0">
              <a:solidFill>
                <a:schemeClr val="tx1"/>
              </a:solidFill>
            </a:rPr>
            <a:t> environmental instruments   (Annex, Part II) – exhaustive</a:t>
          </a:r>
          <a:endParaRPr lang="en-IE" sz="3600" dirty="0">
            <a:solidFill>
              <a:schemeClr val="tx1"/>
            </a:solidFill>
          </a:endParaRPr>
        </a:p>
      </dgm:t>
    </dgm:pt>
    <dgm:pt modelId="{43B03B62-62B1-4FCF-AEB2-D0E38B84BC2F}" type="parTrans" cxnId="{95760365-EC14-4520-A0F6-206F22D2D8D7}">
      <dgm:prSet/>
      <dgm:spPr/>
      <dgm:t>
        <a:bodyPr/>
        <a:lstStyle/>
        <a:p>
          <a:endParaRPr lang="en-US"/>
        </a:p>
      </dgm:t>
    </dgm:pt>
    <dgm:pt modelId="{91CE9159-B8AD-422C-B407-1203DA7EA207}" type="sibTrans" cxnId="{95760365-EC14-4520-A0F6-206F22D2D8D7}">
      <dgm:prSet/>
      <dgm:spPr/>
      <dgm:t>
        <a:bodyPr/>
        <a:lstStyle/>
        <a:p>
          <a:endParaRPr lang="en-US"/>
        </a:p>
      </dgm:t>
    </dgm:pt>
    <dgm:pt modelId="{288ADC7A-1F3E-48FB-B818-9426E1E19451}">
      <dgm:prSet custT="1"/>
      <dgm:spPr/>
      <dgm:t>
        <a:bodyPr/>
        <a:lstStyle/>
        <a:p>
          <a:pPr rtl="0"/>
          <a:endParaRPr lang="en-IE" sz="2400" dirty="0">
            <a:solidFill>
              <a:schemeClr val="tx1"/>
            </a:solidFill>
          </a:endParaRPr>
        </a:p>
      </dgm:t>
    </dgm:pt>
    <dgm:pt modelId="{5FDFC831-BA24-49E0-89BB-E5299F0E1ECF}" type="parTrans" cxnId="{18C92293-1728-4639-BBA7-7976B290B41D}">
      <dgm:prSet/>
      <dgm:spPr/>
      <dgm:t>
        <a:bodyPr/>
        <a:lstStyle/>
        <a:p>
          <a:endParaRPr lang="en-IE"/>
        </a:p>
      </dgm:t>
    </dgm:pt>
    <dgm:pt modelId="{7158C822-E1EB-4835-BD58-04B8065DF14E}" type="sibTrans" cxnId="{18C92293-1728-4639-BBA7-7976B290B41D}">
      <dgm:prSet/>
      <dgm:spPr/>
      <dgm:t>
        <a:bodyPr/>
        <a:lstStyle/>
        <a:p>
          <a:endParaRPr lang="en-IE"/>
        </a:p>
      </dgm:t>
    </dgm:pt>
    <dgm:pt modelId="{7A22E24C-A87B-42C5-94B4-ADC9647B1EED}">
      <dgm:prSet custT="1"/>
      <dgm:spPr/>
      <dgm:t>
        <a:bodyPr/>
        <a:lstStyle/>
        <a:p>
          <a:pPr rtl="0"/>
          <a:r>
            <a:rPr lang="en-US" sz="2400" b="1" i="0" baseline="0" dirty="0">
              <a:solidFill>
                <a:schemeClr val="tx1"/>
              </a:solidFill>
            </a:rPr>
            <a:t>Environment-related human rights </a:t>
          </a:r>
          <a:r>
            <a:rPr lang="en-US" sz="2400" b="0" i="0" baseline="0" dirty="0">
              <a:solidFill>
                <a:schemeClr val="tx1"/>
              </a:solidFill>
            </a:rPr>
            <a:t>(Annex, Part I, Section 1, points 15, 16)</a:t>
          </a:r>
          <a:endParaRPr lang="en-IE" sz="3600" dirty="0">
            <a:solidFill>
              <a:schemeClr val="tx1"/>
            </a:solidFill>
          </a:endParaRPr>
        </a:p>
      </dgm:t>
    </dgm:pt>
    <dgm:pt modelId="{2D91BAC4-709B-4C17-BCB5-40624D68FA49}" type="parTrans" cxnId="{19076C84-0DAA-4962-85C4-AFE17D0D91A9}">
      <dgm:prSet/>
      <dgm:spPr/>
      <dgm:t>
        <a:bodyPr/>
        <a:lstStyle/>
        <a:p>
          <a:endParaRPr lang="en-IE"/>
        </a:p>
      </dgm:t>
    </dgm:pt>
    <dgm:pt modelId="{BC02D9AE-FA79-4E38-9695-9DF5805F3037}" type="sibTrans" cxnId="{19076C84-0DAA-4962-85C4-AFE17D0D91A9}">
      <dgm:prSet/>
      <dgm:spPr/>
      <dgm:t>
        <a:bodyPr/>
        <a:lstStyle/>
        <a:p>
          <a:endParaRPr lang="en-IE"/>
        </a:p>
      </dgm:t>
    </dgm:pt>
    <dgm:pt modelId="{0A53FCE2-1B50-4BDF-AC44-94F67024988F}" type="pres">
      <dgm:prSet presAssocID="{8ECFBC37-5409-41E9-B93E-046531A7059F}" presName="linear" presStyleCnt="0">
        <dgm:presLayoutVars>
          <dgm:animLvl val="lvl"/>
          <dgm:resizeHandles val="exact"/>
        </dgm:presLayoutVars>
      </dgm:prSet>
      <dgm:spPr/>
    </dgm:pt>
    <dgm:pt modelId="{93395EFD-04F9-4A62-BC13-9E83E4AD49B0}" type="pres">
      <dgm:prSet presAssocID="{D808C925-8415-414C-87D1-360D5E59BCBB}" presName="parentText" presStyleLbl="node1" presStyleIdx="0" presStyleCnt="2" custScaleY="53411" custLinFactNeighborX="86" custLinFactNeighborY="-1565">
        <dgm:presLayoutVars>
          <dgm:chMax val="0"/>
          <dgm:bulletEnabled val="1"/>
        </dgm:presLayoutVars>
      </dgm:prSet>
      <dgm:spPr/>
    </dgm:pt>
    <dgm:pt modelId="{D4A77B0B-ACB7-43D8-AE61-EE0379E04E5C}" type="pres">
      <dgm:prSet presAssocID="{D808C925-8415-414C-87D1-360D5E59BCBB}" presName="childText" presStyleLbl="revTx" presStyleIdx="0" presStyleCnt="2" custScaleY="111238">
        <dgm:presLayoutVars>
          <dgm:bulletEnabled val="1"/>
        </dgm:presLayoutVars>
      </dgm:prSet>
      <dgm:spPr/>
    </dgm:pt>
    <dgm:pt modelId="{781EF822-ACFA-4CEA-A935-3903F383261D}" type="pres">
      <dgm:prSet presAssocID="{7FC202B4-83DB-4596-BEC3-4E9D031FB56A}" presName="parentText" presStyleLbl="node1" presStyleIdx="1" presStyleCnt="2" custScaleY="53043">
        <dgm:presLayoutVars>
          <dgm:chMax val="0"/>
          <dgm:bulletEnabled val="1"/>
        </dgm:presLayoutVars>
      </dgm:prSet>
      <dgm:spPr/>
    </dgm:pt>
    <dgm:pt modelId="{0DECD429-B20F-4685-83EB-6702F4CEC906}" type="pres">
      <dgm:prSet presAssocID="{7FC202B4-83DB-4596-BEC3-4E9D031FB56A}" presName="childText" presStyleLbl="revTx" presStyleIdx="1" presStyleCnt="2" custScaleY="147349">
        <dgm:presLayoutVars>
          <dgm:bulletEnabled val="1"/>
        </dgm:presLayoutVars>
      </dgm:prSet>
      <dgm:spPr/>
    </dgm:pt>
  </dgm:ptLst>
  <dgm:cxnLst>
    <dgm:cxn modelId="{71B07107-668F-4DB0-802B-26E62D3C22CD}" type="presOf" srcId="{D808C925-8415-414C-87D1-360D5E59BCBB}" destId="{93395EFD-04F9-4A62-BC13-9E83E4AD49B0}" srcOrd="0" destOrd="0" presId="urn:microsoft.com/office/officeart/2005/8/layout/vList2"/>
    <dgm:cxn modelId="{5DDFD02B-883A-49C5-BEB0-DD3ADF94FEE9}" type="presOf" srcId="{B5E8F473-66D7-4B98-9531-F8D09B8F8AE3}" destId="{D4A77B0B-ACB7-43D8-AE61-EE0379E04E5C}" srcOrd="0" destOrd="1" presId="urn:microsoft.com/office/officeart/2005/8/layout/vList2"/>
    <dgm:cxn modelId="{340B855B-4447-4E21-9855-614EA37FE2CB}" type="presOf" srcId="{7A22E24C-A87B-42C5-94B4-ADC9647B1EED}" destId="{0DECD429-B20F-4685-83EB-6702F4CEC906}" srcOrd="0" destOrd="1" presId="urn:microsoft.com/office/officeart/2005/8/layout/vList2"/>
    <dgm:cxn modelId="{95760365-EC14-4520-A0F6-206F22D2D8D7}" srcId="{7FC202B4-83DB-4596-BEC3-4E9D031FB56A}" destId="{F93C6D10-6FEE-4EB5-B003-6A59FE1F5EE1}" srcOrd="0" destOrd="0" parTransId="{43B03B62-62B1-4FCF-AEB2-D0E38B84BC2F}" sibTransId="{91CE9159-B8AD-422C-B407-1203DA7EA207}"/>
    <dgm:cxn modelId="{B406CA67-7FB2-4C3D-9AF1-5CC65A0C1EB7}" srcId="{8ECFBC37-5409-41E9-B93E-046531A7059F}" destId="{D808C925-8415-414C-87D1-360D5E59BCBB}" srcOrd="0" destOrd="0" parTransId="{F8206F0C-1775-4B79-8F51-AB99C76AFE96}" sibTransId="{9F5733CB-2CE3-4B12-824F-BC6EC8F712FA}"/>
    <dgm:cxn modelId="{EE045453-0CE6-4793-A6D5-76F7AA69B003}" srcId="{D808C925-8415-414C-87D1-360D5E59BCBB}" destId="{B5E8F473-66D7-4B98-9531-F8D09B8F8AE3}" srcOrd="1" destOrd="0" parTransId="{01511920-748C-4EFA-9F40-0A2AD0C0ECC2}" sibTransId="{A76E30CC-665B-4CFA-BF6C-03DA0198D2F8}"/>
    <dgm:cxn modelId="{1E044E7D-FB36-4FD4-A28F-4A99CC7A93EE}" type="presOf" srcId="{8ECFBC37-5409-41E9-B93E-046531A7059F}" destId="{0A53FCE2-1B50-4BDF-AC44-94F67024988F}" srcOrd="0" destOrd="0" presId="urn:microsoft.com/office/officeart/2005/8/layout/vList2"/>
    <dgm:cxn modelId="{9BB2FD83-2668-4B5D-A8D6-CC7553B692F5}" type="presOf" srcId="{7FC202B4-83DB-4596-BEC3-4E9D031FB56A}" destId="{781EF822-ACFA-4CEA-A935-3903F383261D}" srcOrd="0" destOrd="0" presId="urn:microsoft.com/office/officeart/2005/8/layout/vList2"/>
    <dgm:cxn modelId="{19076C84-0DAA-4962-85C4-AFE17D0D91A9}" srcId="{7FC202B4-83DB-4596-BEC3-4E9D031FB56A}" destId="{7A22E24C-A87B-42C5-94B4-ADC9647B1EED}" srcOrd="1" destOrd="0" parTransId="{2D91BAC4-709B-4C17-BCB5-40624D68FA49}" sibTransId="{BC02D9AE-FA79-4E38-9695-9DF5805F3037}"/>
    <dgm:cxn modelId="{DD21DF89-985A-47E0-A90B-DC6E41060D7E}" type="presOf" srcId="{9367660B-0523-4D37-B177-4F8004342B66}" destId="{D4A77B0B-ACB7-43D8-AE61-EE0379E04E5C}" srcOrd="0" destOrd="0" presId="urn:microsoft.com/office/officeart/2005/8/layout/vList2"/>
    <dgm:cxn modelId="{347CB992-FC3F-4D14-BCAB-73E0254FFA0D}" srcId="{8ECFBC37-5409-41E9-B93E-046531A7059F}" destId="{7FC202B4-83DB-4596-BEC3-4E9D031FB56A}" srcOrd="1" destOrd="0" parTransId="{431947FF-275A-4C24-ACA2-67B04DD07F3A}" sibTransId="{48EF514D-AE22-48CC-AE15-DF8201149083}"/>
    <dgm:cxn modelId="{18C92293-1728-4639-BBA7-7976B290B41D}" srcId="{D808C925-8415-414C-87D1-360D5E59BCBB}" destId="{288ADC7A-1F3E-48FB-B818-9426E1E19451}" srcOrd="2" destOrd="0" parTransId="{5FDFC831-BA24-49E0-89BB-E5299F0E1ECF}" sibTransId="{7158C822-E1EB-4835-BD58-04B8065DF14E}"/>
    <dgm:cxn modelId="{ECE645AE-573A-4354-BE1F-AF037DE2FD51}" type="presOf" srcId="{F93C6D10-6FEE-4EB5-B003-6A59FE1F5EE1}" destId="{0DECD429-B20F-4685-83EB-6702F4CEC906}" srcOrd="0" destOrd="0" presId="urn:microsoft.com/office/officeart/2005/8/layout/vList2"/>
    <dgm:cxn modelId="{E54853C3-9149-4173-8857-7CF4AEE75AFD}" type="presOf" srcId="{288ADC7A-1F3E-48FB-B818-9426E1E19451}" destId="{D4A77B0B-ACB7-43D8-AE61-EE0379E04E5C}" srcOrd="0" destOrd="2" presId="urn:microsoft.com/office/officeart/2005/8/layout/vList2"/>
    <dgm:cxn modelId="{3E56C6CB-67B9-48C4-A2EE-AF13F8E94174}" srcId="{D808C925-8415-414C-87D1-360D5E59BCBB}" destId="{9367660B-0523-4D37-B177-4F8004342B66}" srcOrd="0" destOrd="0" parTransId="{35506087-8032-4153-B38E-2F163085F6D1}" sibTransId="{82C6A593-DC05-4E62-9829-51613EF9549F}"/>
    <dgm:cxn modelId="{A320B88A-FA6C-4B8B-8295-EDD12FCDE6B8}" type="presParOf" srcId="{0A53FCE2-1B50-4BDF-AC44-94F67024988F}" destId="{93395EFD-04F9-4A62-BC13-9E83E4AD49B0}" srcOrd="0" destOrd="0" presId="urn:microsoft.com/office/officeart/2005/8/layout/vList2"/>
    <dgm:cxn modelId="{E774106C-DDCC-4FC4-A1A0-C390E7A7C187}" type="presParOf" srcId="{0A53FCE2-1B50-4BDF-AC44-94F67024988F}" destId="{D4A77B0B-ACB7-43D8-AE61-EE0379E04E5C}" srcOrd="1" destOrd="0" presId="urn:microsoft.com/office/officeart/2005/8/layout/vList2"/>
    <dgm:cxn modelId="{CF0FCA23-63FE-4D84-84DF-55F86C5D5CAA}" type="presParOf" srcId="{0A53FCE2-1B50-4BDF-AC44-94F67024988F}" destId="{781EF822-ACFA-4CEA-A935-3903F383261D}" srcOrd="2" destOrd="0" presId="urn:microsoft.com/office/officeart/2005/8/layout/vList2"/>
    <dgm:cxn modelId="{45800A0A-DC8A-47A7-9676-957840AB6615}" type="presParOf" srcId="{0A53FCE2-1B50-4BDF-AC44-94F67024988F}" destId="{0DECD429-B20F-4685-83EB-6702F4CEC90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CFBC37-5409-41E9-B93E-046531A705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08C925-8415-414C-87D1-360D5E59BCBB}">
      <dgm:prSet custT="1"/>
      <dgm:spPr/>
      <dgm:t>
        <a:bodyPr/>
        <a:lstStyle/>
        <a:p>
          <a:pPr rtl="0"/>
          <a:r>
            <a:rPr lang="en-US" sz="2800" b="1" i="0" baseline="0" dirty="0">
              <a:solidFill>
                <a:schemeClr val="bg1"/>
              </a:solidFill>
            </a:rPr>
            <a:t>UPSTREAM</a:t>
          </a:r>
          <a:endParaRPr lang="en-IE" sz="2800" dirty="0">
            <a:solidFill>
              <a:schemeClr val="bg1"/>
            </a:solidFill>
          </a:endParaRPr>
        </a:p>
      </dgm:t>
    </dgm:pt>
    <dgm:pt modelId="{F8206F0C-1775-4B79-8F51-AB99C76AFE96}" type="parTrans" cxnId="{B406CA67-7FB2-4C3D-9AF1-5CC65A0C1EB7}">
      <dgm:prSet/>
      <dgm:spPr/>
      <dgm:t>
        <a:bodyPr/>
        <a:lstStyle/>
        <a:p>
          <a:endParaRPr lang="en-US"/>
        </a:p>
      </dgm:t>
    </dgm:pt>
    <dgm:pt modelId="{9F5733CB-2CE3-4B12-824F-BC6EC8F712FA}" type="sibTrans" cxnId="{B406CA67-7FB2-4C3D-9AF1-5CC65A0C1EB7}">
      <dgm:prSet/>
      <dgm:spPr/>
      <dgm:t>
        <a:bodyPr/>
        <a:lstStyle/>
        <a:p>
          <a:endParaRPr lang="en-US"/>
        </a:p>
      </dgm:t>
    </dgm:pt>
    <dgm:pt modelId="{B5E8F473-66D7-4B98-9531-F8D09B8F8AE3}">
      <dgm:prSet custT="1"/>
      <dgm:spPr/>
      <dgm:t>
        <a:bodyPr/>
        <a:lstStyle/>
        <a:p>
          <a:pPr rtl="0"/>
          <a:r>
            <a:rPr lang="fr-BE" sz="2400" b="0" i="0" baseline="0" dirty="0" err="1">
              <a:solidFill>
                <a:schemeClr val="tx1"/>
              </a:solidFill>
            </a:rPr>
            <a:t>Including</a:t>
          </a:r>
          <a:r>
            <a:rPr lang="fr-BE" sz="2400" b="0" i="0" baseline="0" dirty="0">
              <a:solidFill>
                <a:schemeClr val="tx1"/>
              </a:solidFill>
            </a:rPr>
            <a:t> design and </a:t>
          </a:r>
          <a:r>
            <a:rPr lang="fr-BE" sz="2400" b="0" i="0" baseline="0" dirty="0" err="1">
              <a:solidFill>
                <a:schemeClr val="tx1"/>
              </a:solidFill>
            </a:rPr>
            <a:t>development</a:t>
          </a:r>
          <a:r>
            <a:rPr lang="fr-BE" sz="2400" b="0" i="0" baseline="0" dirty="0">
              <a:solidFill>
                <a:schemeClr val="tx1"/>
              </a:solidFill>
            </a:rPr>
            <a:t>, </a:t>
          </a:r>
          <a:r>
            <a:rPr lang="fr-BE" sz="2400" b="0" i="0" baseline="0" dirty="0" err="1">
              <a:solidFill>
                <a:schemeClr val="tx1"/>
              </a:solidFill>
            </a:rPr>
            <a:t>sourcing</a:t>
          </a:r>
          <a:r>
            <a:rPr lang="fr-BE" sz="2400" b="0" i="0" baseline="0" dirty="0">
              <a:solidFill>
                <a:schemeClr val="tx1"/>
              </a:solidFill>
            </a:rPr>
            <a:t> (extraction, </a:t>
          </a:r>
          <a:r>
            <a:rPr lang="fr-BE" sz="2400" b="0" i="0" baseline="0" dirty="0" err="1">
              <a:solidFill>
                <a:schemeClr val="tx1"/>
              </a:solidFill>
            </a:rPr>
            <a:t>supply</a:t>
          </a:r>
          <a:r>
            <a:rPr lang="fr-BE" sz="2400" b="0" i="0" baseline="0" dirty="0">
              <a:solidFill>
                <a:schemeClr val="tx1"/>
              </a:solidFill>
            </a:rPr>
            <a:t> of </a:t>
          </a:r>
          <a:r>
            <a:rPr lang="fr-BE" sz="2400" b="0" i="0" baseline="0" dirty="0" err="1">
              <a:solidFill>
                <a:schemeClr val="tx1"/>
              </a:solidFill>
            </a:rPr>
            <a:t>raw</a:t>
          </a:r>
          <a:r>
            <a:rPr lang="fr-BE" sz="2400" b="0" i="0" baseline="0" dirty="0">
              <a:solidFill>
                <a:schemeClr val="tx1"/>
              </a:solidFill>
            </a:rPr>
            <a:t> </a:t>
          </a:r>
          <a:r>
            <a:rPr lang="fr-BE" sz="2400" b="0" i="0" baseline="0" dirty="0" err="1">
              <a:solidFill>
                <a:schemeClr val="tx1"/>
              </a:solidFill>
            </a:rPr>
            <a:t>materials</a:t>
          </a:r>
          <a:r>
            <a:rPr lang="fr-BE" sz="2400" b="0" i="0" baseline="0" dirty="0">
              <a:solidFill>
                <a:schemeClr val="tx1"/>
              </a:solidFill>
            </a:rPr>
            <a:t>, manufacture), transport and </a:t>
          </a:r>
          <a:r>
            <a:rPr lang="fr-BE" sz="2400" b="0" i="0" baseline="0" dirty="0" err="1">
              <a:solidFill>
                <a:schemeClr val="tx1"/>
              </a:solidFill>
            </a:rPr>
            <a:t>storage</a:t>
          </a:r>
          <a:endParaRPr lang="en-IE" sz="2400" dirty="0">
            <a:solidFill>
              <a:schemeClr val="tx1"/>
            </a:solidFill>
          </a:endParaRPr>
        </a:p>
      </dgm:t>
    </dgm:pt>
    <dgm:pt modelId="{01511920-748C-4EFA-9F40-0A2AD0C0ECC2}" type="parTrans" cxnId="{EE045453-0CE6-4793-A6D5-76F7AA69B003}">
      <dgm:prSet/>
      <dgm:spPr/>
      <dgm:t>
        <a:bodyPr/>
        <a:lstStyle/>
        <a:p>
          <a:endParaRPr lang="en-US"/>
        </a:p>
      </dgm:t>
    </dgm:pt>
    <dgm:pt modelId="{A76E30CC-665B-4CFA-BF6C-03DA0198D2F8}" type="sibTrans" cxnId="{EE045453-0CE6-4793-A6D5-76F7AA69B003}">
      <dgm:prSet/>
      <dgm:spPr/>
      <dgm:t>
        <a:bodyPr/>
        <a:lstStyle/>
        <a:p>
          <a:endParaRPr lang="en-US"/>
        </a:p>
      </dgm:t>
    </dgm:pt>
    <dgm:pt modelId="{7FC202B4-83DB-4596-BEC3-4E9D031FB56A}">
      <dgm:prSet custT="1"/>
      <dgm:spPr/>
      <dgm:t>
        <a:bodyPr/>
        <a:lstStyle/>
        <a:p>
          <a:pPr rtl="0"/>
          <a:r>
            <a:rPr lang="en-US" sz="2800" b="1" i="0" baseline="0" dirty="0">
              <a:solidFill>
                <a:schemeClr val="bg1"/>
              </a:solidFill>
            </a:rPr>
            <a:t>DOWNSTREAM</a:t>
          </a:r>
          <a:endParaRPr lang="en-IE" sz="2800" dirty="0">
            <a:solidFill>
              <a:schemeClr val="bg1"/>
            </a:solidFill>
          </a:endParaRPr>
        </a:p>
      </dgm:t>
    </dgm:pt>
    <dgm:pt modelId="{431947FF-275A-4C24-ACA2-67B04DD07F3A}" type="parTrans" cxnId="{347CB992-FC3F-4D14-BCAB-73E0254FFA0D}">
      <dgm:prSet/>
      <dgm:spPr/>
      <dgm:t>
        <a:bodyPr/>
        <a:lstStyle/>
        <a:p>
          <a:endParaRPr lang="en-US"/>
        </a:p>
      </dgm:t>
    </dgm:pt>
    <dgm:pt modelId="{48EF514D-AE22-48CC-AE15-DF8201149083}" type="sibTrans" cxnId="{347CB992-FC3F-4D14-BCAB-73E0254FFA0D}">
      <dgm:prSet/>
      <dgm:spPr/>
      <dgm:t>
        <a:bodyPr/>
        <a:lstStyle/>
        <a:p>
          <a:endParaRPr lang="en-US"/>
        </a:p>
      </dgm:t>
    </dgm:pt>
    <dgm:pt modelId="{9367660B-0523-4D37-B177-4F8004342B66}">
      <dgm:prSet custT="1"/>
      <dgm:spPr/>
      <dgm:t>
        <a:bodyPr/>
        <a:lstStyle/>
        <a:p>
          <a:pPr rtl="0"/>
          <a:r>
            <a:rPr lang="fr-BE" sz="2400" b="1" i="0" baseline="0" dirty="0" err="1">
              <a:solidFill>
                <a:schemeClr val="tx1"/>
              </a:solidFill>
            </a:rPr>
            <a:t>Activities</a:t>
          </a:r>
          <a:r>
            <a:rPr lang="fr-BE" sz="2400" b="1" i="0" baseline="0" dirty="0">
              <a:solidFill>
                <a:schemeClr val="tx1"/>
              </a:solidFill>
            </a:rPr>
            <a:t> of a </a:t>
          </a:r>
          <a:r>
            <a:rPr lang="fr-BE" sz="2400" b="1" i="0" baseline="0" dirty="0" err="1">
              <a:solidFill>
                <a:schemeClr val="tx1"/>
              </a:solidFill>
            </a:rPr>
            <a:t>company’s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1" i="0" baseline="0" dirty="0" err="1">
              <a:solidFill>
                <a:schemeClr val="tx1"/>
              </a:solidFill>
            </a:rPr>
            <a:t>upstream</a:t>
          </a:r>
          <a:r>
            <a:rPr lang="fr-BE" sz="2400" b="1" i="0" baseline="0" dirty="0">
              <a:solidFill>
                <a:schemeClr val="tx1"/>
              </a:solidFill>
            </a:rPr>
            <a:t> business </a:t>
          </a:r>
          <a:r>
            <a:rPr lang="fr-BE" sz="2400" b="1" i="0" baseline="0" dirty="0" err="1">
              <a:solidFill>
                <a:schemeClr val="tx1"/>
              </a:solidFill>
            </a:rPr>
            <a:t>partners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1" i="0" baseline="0" dirty="0" err="1">
              <a:solidFill>
                <a:schemeClr val="tx1"/>
              </a:solidFill>
            </a:rPr>
            <a:t>related</a:t>
          </a:r>
          <a:r>
            <a:rPr lang="fr-BE" sz="2400" b="1" i="0" baseline="0" dirty="0">
              <a:solidFill>
                <a:schemeClr val="tx1"/>
              </a:solidFill>
            </a:rPr>
            <a:t> to the production of </a:t>
          </a:r>
          <a:r>
            <a:rPr lang="fr-BE" sz="2400" b="1" i="0" baseline="0" dirty="0" err="1">
              <a:solidFill>
                <a:schemeClr val="tx1"/>
              </a:solidFill>
            </a:rPr>
            <a:t>goods</a:t>
          </a:r>
          <a:r>
            <a:rPr lang="fr-BE" sz="2400" b="1" i="0" baseline="0" dirty="0">
              <a:solidFill>
                <a:schemeClr val="tx1"/>
              </a:solidFill>
            </a:rPr>
            <a:t> </a:t>
          </a:r>
          <a:r>
            <a:rPr lang="fr-BE" sz="2400" b="1" i="0" baseline="0" dirty="0" err="1">
              <a:solidFill>
                <a:schemeClr val="tx1"/>
              </a:solidFill>
            </a:rPr>
            <a:t>or</a:t>
          </a:r>
          <a:r>
            <a:rPr lang="fr-BE" sz="2400" b="1" i="0" baseline="0" dirty="0">
              <a:solidFill>
                <a:schemeClr val="tx1"/>
              </a:solidFill>
            </a:rPr>
            <a:t> the provision of services</a:t>
          </a:r>
          <a:r>
            <a:rPr lang="fr-BE" sz="2400" b="0" i="0" baseline="0" dirty="0">
              <a:solidFill>
                <a:schemeClr val="tx1"/>
              </a:solidFill>
            </a:rPr>
            <a:t> by </a:t>
          </a:r>
          <a:r>
            <a:rPr lang="fr-BE" sz="2400" b="0" i="0" baseline="0" dirty="0" err="1">
              <a:solidFill>
                <a:schemeClr val="tx1"/>
              </a:solidFill>
            </a:rPr>
            <a:t>that</a:t>
          </a:r>
          <a:r>
            <a:rPr lang="fr-BE" sz="2400" b="0" i="0" baseline="0" dirty="0">
              <a:solidFill>
                <a:schemeClr val="tx1"/>
              </a:solidFill>
            </a:rPr>
            <a:t> </a:t>
          </a:r>
          <a:r>
            <a:rPr lang="fr-BE" sz="2400" b="0" i="0" baseline="0" dirty="0" err="1">
              <a:solidFill>
                <a:schemeClr val="tx1"/>
              </a:solidFill>
            </a:rPr>
            <a:t>company</a:t>
          </a:r>
          <a:endParaRPr lang="en-IE" sz="3600" dirty="0">
            <a:solidFill>
              <a:schemeClr val="tx1"/>
            </a:solidFill>
          </a:endParaRPr>
        </a:p>
      </dgm:t>
    </dgm:pt>
    <dgm:pt modelId="{35506087-8032-4153-B38E-2F163085F6D1}" type="parTrans" cxnId="{3E56C6CB-67B9-48C4-A2EE-AF13F8E94174}">
      <dgm:prSet/>
      <dgm:spPr/>
      <dgm:t>
        <a:bodyPr/>
        <a:lstStyle/>
        <a:p>
          <a:endParaRPr lang="en-US"/>
        </a:p>
      </dgm:t>
    </dgm:pt>
    <dgm:pt modelId="{82C6A593-DC05-4E62-9829-51613EF9549F}" type="sibTrans" cxnId="{3E56C6CB-67B9-48C4-A2EE-AF13F8E94174}">
      <dgm:prSet/>
      <dgm:spPr/>
      <dgm:t>
        <a:bodyPr/>
        <a:lstStyle/>
        <a:p>
          <a:endParaRPr lang="en-US"/>
        </a:p>
      </dgm:t>
    </dgm:pt>
    <dgm:pt modelId="{F93C6D10-6FEE-4EB5-B003-6A59FE1F5EE1}">
      <dgm:prSet custT="1"/>
      <dgm:spPr/>
      <dgm:t>
        <a:bodyPr/>
        <a:lstStyle/>
        <a:p>
          <a:pPr rtl="0"/>
          <a:r>
            <a:rPr lang="en-US" sz="2400" b="1" i="0" baseline="0" dirty="0">
              <a:solidFill>
                <a:schemeClr val="tx1"/>
              </a:solidFill>
            </a:rPr>
            <a:t>Activities of a company’s downstream business partners related to the distribution, transport and storage of a product </a:t>
          </a:r>
          <a:r>
            <a:rPr lang="en-US" sz="2400" b="0" i="0" baseline="0" dirty="0">
              <a:solidFill>
                <a:schemeClr val="tx1"/>
              </a:solidFill>
            </a:rPr>
            <a:t>of that company</a:t>
          </a:r>
          <a:endParaRPr lang="en-IE" sz="3600" dirty="0">
            <a:solidFill>
              <a:schemeClr val="tx1"/>
            </a:solidFill>
          </a:endParaRPr>
        </a:p>
      </dgm:t>
    </dgm:pt>
    <dgm:pt modelId="{43B03B62-62B1-4FCF-AEB2-D0E38B84BC2F}" type="parTrans" cxnId="{95760365-EC14-4520-A0F6-206F22D2D8D7}">
      <dgm:prSet/>
      <dgm:spPr/>
      <dgm:t>
        <a:bodyPr/>
        <a:lstStyle/>
        <a:p>
          <a:endParaRPr lang="en-US"/>
        </a:p>
      </dgm:t>
    </dgm:pt>
    <dgm:pt modelId="{91CE9159-B8AD-422C-B407-1203DA7EA207}" type="sibTrans" cxnId="{95760365-EC14-4520-A0F6-206F22D2D8D7}">
      <dgm:prSet/>
      <dgm:spPr/>
      <dgm:t>
        <a:bodyPr/>
        <a:lstStyle/>
        <a:p>
          <a:endParaRPr lang="en-US"/>
        </a:p>
      </dgm:t>
    </dgm:pt>
    <dgm:pt modelId="{7A22E24C-A87B-42C5-94B4-ADC9647B1EED}">
      <dgm:prSet custT="1"/>
      <dgm:spPr/>
      <dgm:t>
        <a:bodyPr/>
        <a:lstStyle/>
        <a:p>
          <a:pPr rtl="0"/>
          <a:r>
            <a:rPr lang="en-US" sz="2400" b="0" i="0" baseline="0" dirty="0">
              <a:solidFill>
                <a:schemeClr val="tx1"/>
              </a:solidFill>
            </a:rPr>
            <a:t>Only where the business partner carries out those activities </a:t>
          </a:r>
          <a:r>
            <a:rPr lang="en-US" sz="2400" b="1" i="0" baseline="0" dirty="0">
              <a:solidFill>
                <a:schemeClr val="tx1"/>
              </a:solidFill>
            </a:rPr>
            <a:t>“for the company or on behalf of the company”</a:t>
          </a:r>
          <a:endParaRPr lang="en-IE" sz="3600" b="1" dirty="0">
            <a:solidFill>
              <a:schemeClr val="tx1"/>
            </a:solidFill>
          </a:endParaRPr>
        </a:p>
      </dgm:t>
    </dgm:pt>
    <dgm:pt modelId="{2D91BAC4-709B-4C17-BCB5-40624D68FA49}" type="parTrans" cxnId="{19076C84-0DAA-4962-85C4-AFE17D0D91A9}">
      <dgm:prSet/>
      <dgm:spPr/>
      <dgm:t>
        <a:bodyPr/>
        <a:lstStyle/>
        <a:p>
          <a:endParaRPr lang="en-IE"/>
        </a:p>
      </dgm:t>
    </dgm:pt>
    <dgm:pt modelId="{BC02D9AE-FA79-4E38-9695-9DF5805F3037}" type="sibTrans" cxnId="{19076C84-0DAA-4962-85C4-AFE17D0D91A9}">
      <dgm:prSet/>
      <dgm:spPr/>
      <dgm:t>
        <a:bodyPr/>
        <a:lstStyle/>
        <a:p>
          <a:endParaRPr lang="en-IE"/>
        </a:p>
      </dgm:t>
    </dgm:pt>
    <dgm:pt modelId="{9C421B4C-C00B-4F1B-A5B6-0611FE83EAC0}">
      <dgm:prSet custT="1"/>
      <dgm:spPr/>
      <dgm:t>
        <a:bodyPr/>
        <a:lstStyle/>
        <a:p>
          <a:pPr rtl="0"/>
          <a:r>
            <a:rPr lang="en-US" sz="2400" b="1" i="0" baseline="0" dirty="0">
              <a:solidFill>
                <a:schemeClr val="tx1"/>
              </a:solidFill>
            </a:rPr>
            <a:t>Not: financial services </a:t>
          </a:r>
          <a:r>
            <a:rPr lang="en-US" sz="2400" b="0" i="0" baseline="0" dirty="0">
              <a:solidFill>
                <a:schemeClr val="tx1"/>
              </a:solidFill>
            </a:rPr>
            <a:t>(COM to evaluate within 2 years need for due diligence requirements tailored to financial sector)</a:t>
          </a:r>
          <a:endParaRPr lang="en-IE" sz="3600" dirty="0">
            <a:solidFill>
              <a:schemeClr val="tx1"/>
            </a:solidFill>
          </a:endParaRPr>
        </a:p>
      </dgm:t>
    </dgm:pt>
    <dgm:pt modelId="{9F4E0AE9-B103-4B22-864C-DC4226E9E9E3}" type="parTrans" cxnId="{6A45D4A8-6A0E-4502-B017-EE89A14AE064}">
      <dgm:prSet/>
      <dgm:spPr/>
      <dgm:t>
        <a:bodyPr/>
        <a:lstStyle/>
        <a:p>
          <a:endParaRPr lang="en-IE"/>
        </a:p>
      </dgm:t>
    </dgm:pt>
    <dgm:pt modelId="{E470930D-2BE9-4B90-9C1D-7C9657ADC503}" type="sibTrans" cxnId="{6A45D4A8-6A0E-4502-B017-EE89A14AE064}">
      <dgm:prSet/>
      <dgm:spPr/>
      <dgm:t>
        <a:bodyPr/>
        <a:lstStyle/>
        <a:p>
          <a:endParaRPr lang="en-IE"/>
        </a:p>
      </dgm:t>
    </dgm:pt>
    <dgm:pt modelId="{62DE9BBE-2BC2-45CC-AED9-EC65556893B8}">
      <dgm:prSet custT="1"/>
      <dgm:spPr/>
      <dgm:t>
        <a:bodyPr/>
        <a:lstStyle/>
        <a:p>
          <a:pPr rtl="0"/>
          <a:endParaRPr lang="en-IE" sz="3600" dirty="0">
            <a:solidFill>
              <a:schemeClr val="tx1"/>
            </a:solidFill>
          </a:endParaRPr>
        </a:p>
      </dgm:t>
    </dgm:pt>
    <dgm:pt modelId="{FD0BC948-1190-4B00-B992-9C62410A5009}" type="parTrans" cxnId="{47269938-977A-4CC4-ADC3-4C5E6F87F8AF}">
      <dgm:prSet/>
      <dgm:spPr/>
    </dgm:pt>
    <dgm:pt modelId="{D9351AE6-E7B1-479C-9213-A728F0FD0AC2}" type="sibTrans" cxnId="{47269938-977A-4CC4-ADC3-4C5E6F87F8AF}">
      <dgm:prSet/>
      <dgm:spPr/>
    </dgm:pt>
    <dgm:pt modelId="{0A53FCE2-1B50-4BDF-AC44-94F67024988F}" type="pres">
      <dgm:prSet presAssocID="{8ECFBC37-5409-41E9-B93E-046531A7059F}" presName="linear" presStyleCnt="0">
        <dgm:presLayoutVars>
          <dgm:animLvl val="lvl"/>
          <dgm:resizeHandles val="exact"/>
        </dgm:presLayoutVars>
      </dgm:prSet>
      <dgm:spPr/>
    </dgm:pt>
    <dgm:pt modelId="{93395EFD-04F9-4A62-BC13-9E83E4AD49B0}" type="pres">
      <dgm:prSet presAssocID="{D808C925-8415-414C-87D1-360D5E59BCBB}" presName="parentText" presStyleLbl="node1" presStyleIdx="0" presStyleCnt="2" custScaleY="53411" custLinFactNeighborX="296" custLinFactNeighborY="-48703">
        <dgm:presLayoutVars>
          <dgm:chMax val="0"/>
          <dgm:bulletEnabled val="1"/>
        </dgm:presLayoutVars>
      </dgm:prSet>
      <dgm:spPr/>
    </dgm:pt>
    <dgm:pt modelId="{D4A77B0B-ACB7-43D8-AE61-EE0379E04E5C}" type="pres">
      <dgm:prSet presAssocID="{D808C925-8415-414C-87D1-360D5E59BCBB}" presName="childText" presStyleLbl="revTx" presStyleIdx="0" presStyleCnt="2">
        <dgm:presLayoutVars>
          <dgm:bulletEnabled val="1"/>
        </dgm:presLayoutVars>
      </dgm:prSet>
      <dgm:spPr/>
    </dgm:pt>
    <dgm:pt modelId="{781EF822-ACFA-4CEA-A935-3903F383261D}" type="pres">
      <dgm:prSet presAssocID="{7FC202B4-83DB-4596-BEC3-4E9D031FB56A}" presName="parentText" presStyleLbl="node1" presStyleIdx="1" presStyleCnt="2" custScaleY="58781" custLinFactNeighborY="25804">
        <dgm:presLayoutVars>
          <dgm:chMax val="0"/>
          <dgm:bulletEnabled val="1"/>
        </dgm:presLayoutVars>
      </dgm:prSet>
      <dgm:spPr/>
    </dgm:pt>
    <dgm:pt modelId="{0DECD429-B20F-4685-83EB-6702F4CEC906}" type="pres">
      <dgm:prSet presAssocID="{7FC202B4-83DB-4596-BEC3-4E9D031FB56A}" presName="childText" presStyleLbl="revTx" presStyleIdx="1" presStyleCnt="2" custScaleY="147349" custLinFactNeighborY="35129">
        <dgm:presLayoutVars>
          <dgm:bulletEnabled val="1"/>
        </dgm:presLayoutVars>
      </dgm:prSet>
      <dgm:spPr/>
    </dgm:pt>
  </dgm:ptLst>
  <dgm:cxnLst>
    <dgm:cxn modelId="{71B07107-668F-4DB0-802B-26E62D3C22CD}" type="presOf" srcId="{D808C925-8415-414C-87D1-360D5E59BCBB}" destId="{93395EFD-04F9-4A62-BC13-9E83E4AD49B0}" srcOrd="0" destOrd="0" presId="urn:microsoft.com/office/officeart/2005/8/layout/vList2"/>
    <dgm:cxn modelId="{5DDFD02B-883A-49C5-BEB0-DD3ADF94FEE9}" type="presOf" srcId="{B5E8F473-66D7-4B98-9531-F8D09B8F8AE3}" destId="{D4A77B0B-ACB7-43D8-AE61-EE0379E04E5C}" srcOrd="0" destOrd="1" presId="urn:microsoft.com/office/officeart/2005/8/layout/vList2"/>
    <dgm:cxn modelId="{47269938-977A-4CC4-ADC3-4C5E6F87F8AF}" srcId="{7FC202B4-83DB-4596-BEC3-4E9D031FB56A}" destId="{62DE9BBE-2BC2-45CC-AED9-EC65556893B8}" srcOrd="0" destOrd="0" parTransId="{FD0BC948-1190-4B00-B992-9C62410A5009}" sibTransId="{D9351AE6-E7B1-479C-9213-A728F0FD0AC2}"/>
    <dgm:cxn modelId="{8153233F-0F65-4742-9B7D-4FD74C7E1FEC}" type="presOf" srcId="{62DE9BBE-2BC2-45CC-AED9-EC65556893B8}" destId="{0DECD429-B20F-4685-83EB-6702F4CEC906}" srcOrd="0" destOrd="0" presId="urn:microsoft.com/office/officeart/2005/8/layout/vList2"/>
    <dgm:cxn modelId="{340B855B-4447-4E21-9855-614EA37FE2CB}" type="presOf" srcId="{7A22E24C-A87B-42C5-94B4-ADC9647B1EED}" destId="{0DECD429-B20F-4685-83EB-6702F4CEC906}" srcOrd="0" destOrd="2" presId="urn:microsoft.com/office/officeart/2005/8/layout/vList2"/>
    <dgm:cxn modelId="{95760365-EC14-4520-A0F6-206F22D2D8D7}" srcId="{7FC202B4-83DB-4596-BEC3-4E9D031FB56A}" destId="{F93C6D10-6FEE-4EB5-B003-6A59FE1F5EE1}" srcOrd="1" destOrd="0" parTransId="{43B03B62-62B1-4FCF-AEB2-D0E38B84BC2F}" sibTransId="{91CE9159-B8AD-422C-B407-1203DA7EA207}"/>
    <dgm:cxn modelId="{B406CA67-7FB2-4C3D-9AF1-5CC65A0C1EB7}" srcId="{8ECFBC37-5409-41E9-B93E-046531A7059F}" destId="{D808C925-8415-414C-87D1-360D5E59BCBB}" srcOrd="0" destOrd="0" parTransId="{F8206F0C-1775-4B79-8F51-AB99C76AFE96}" sibTransId="{9F5733CB-2CE3-4B12-824F-BC6EC8F712FA}"/>
    <dgm:cxn modelId="{EE045453-0CE6-4793-A6D5-76F7AA69B003}" srcId="{D808C925-8415-414C-87D1-360D5E59BCBB}" destId="{B5E8F473-66D7-4B98-9531-F8D09B8F8AE3}" srcOrd="1" destOrd="0" parTransId="{01511920-748C-4EFA-9F40-0A2AD0C0ECC2}" sibTransId="{A76E30CC-665B-4CFA-BF6C-03DA0198D2F8}"/>
    <dgm:cxn modelId="{1E044E7D-FB36-4FD4-A28F-4A99CC7A93EE}" type="presOf" srcId="{8ECFBC37-5409-41E9-B93E-046531A7059F}" destId="{0A53FCE2-1B50-4BDF-AC44-94F67024988F}" srcOrd="0" destOrd="0" presId="urn:microsoft.com/office/officeart/2005/8/layout/vList2"/>
    <dgm:cxn modelId="{7A420D81-5AE3-435C-8147-69D32D062DAB}" type="presOf" srcId="{9C421B4C-C00B-4F1B-A5B6-0611FE83EAC0}" destId="{0DECD429-B20F-4685-83EB-6702F4CEC906}" srcOrd="0" destOrd="3" presId="urn:microsoft.com/office/officeart/2005/8/layout/vList2"/>
    <dgm:cxn modelId="{9BB2FD83-2668-4B5D-A8D6-CC7553B692F5}" type="presOf" srcId="{7FC202B4-83DB-4596-BEC3-4E9D031FB56A}" destId="{781EF822-ACFA-4CEA-A935-3903F383261D}" srcOrd="0" destOrd="0" presId="urn:microsoft.com/office/officeart/2005/8/layout/vList2"/>
    <dgm:cxn modelId="{19076C84-0DAA-4962-85C4-AFE17D0D91A9}" srcId="{7FC202B4-83DB-4596-BEC3-4E9D031FB56A}" destId="{7A22E24C-A87B-42C5-94B4-ADC9647B1EED}" srcOrd="2" destOrd="0" parTransId="{2D91BAC4-709B-4C17-BCB5-40624D68FA49}" sibTransId="{BC02D9AE-FA79-4E38-9695-9DF5805F3037}"/>
    <dgm:cxn modelId="{DD21DF89-985A-47E0-A90B-DC6E41060D7E}" type="presOf" srcId="{9367660B-0523-4D37-B177-4F8004342B66}" destId="{D4A77B0B-ACB7-43D8-AE61-EE0379E04E5C}" srcOrd="0" destOrd="0" presId="urn:microsoft.com/office/officeart/2005/8/layout/vList2"/>
    <dgm:cxn modelId="{347CB992-FC3F-4D14-BCAB-73E0254FFA0D}" srcId="{8ECFBC37-5409-41E9-B93E-046531A7059F}" destId="{7FC202B4-83DB-4596-BEC3-4E9D031FB56A}" srcOrd="1" destOrd="0" parTransId="{431947FF-275A-4C24-ACA2-67B04DD07F3A}" sibTransId="{48EF514D-AE22-48CC-AE15-DF8201149083}"/>
    <dgm:cxn modelId="{6A45D4A8-6A0E-4502-B017-EE89A14AE064}" srcId="{7FC202B4-83DB-4596-BEC3-4E9D031FB56A}" destId="{9C421B4C-C00B-4F1B-A5B6-0611FE83EAC0}" srcOrd="3" destOrd="0" parTransId="{9F4E0AE9-B103-4B22-864C-DC4226E9E9E3}" sibTransId="{E470930D-2BE9-4B90-9C1D-7C9657ADC503}"/>
    <dgm:cxn modelId="{ECE645AE-573A-4354-BE1F-AF037DE2FD51}" type="presOf" srcId="{F93C6D10-6FEE-4EB5-B003-6A59FE1F5EE1}" destId="{0DECD429-B20F-4685-83EB-6702F4CEC906}" srcOrd="0" destOrd="1" presId="urn:microsoft.com/office/officeart/2005/8/layout/vList2"/>
    <dgm:cxn modelId="{3E56C6CB-67B9-48C4-A2EE-AF13F8E94174}" srcId="{D808C925-8415-414C-87D1-360D5E59BCBB}" destId="{9367660B-0523-4D37-B177-4F8004342B66}" srcOrd="0" destOrd="0" parTransId="{35506087-8032-4153-B38E-2F163085F6D1}" sibTransId="{82C6A593-DC05-4E62-9829-51613EF9549F}"/>
    <dgm:cxn modelId="{A320B88A-FA6C-4B8B-8295-EDD12FCDE6B8}" type="presParOf" srcId="{0A53FCE2-1B50-4BDF-AC44-94F67024988F}" destId="{93395EFD-04F9-4A62-BC13-9E83E4AD49B0}" srcOrd="0" destOrd="0" presId="urn:microsoft.com/office/officeart/2005/8/layout/vList2"/>
    <dgm:cxn modelId="{E774106C-DDCC-4FC4-A1A0-C390E7A7C187}" type="presParOf" srcId="{0A53FCE2-1B50-4BDF-AC44-94F67024988F}" destId="{D4A77B0B-ACB7-43D8-AE61-EE0379E04E5C}" srcOrd="1" destOrd="0" presId="urn:microsoft.com/office/officeart/2005/8/layout/vList2"/>
    <dgm:cxn modelId="{CF0FCA23-63FE-4D84-84DF-55F86C5D5CAA}" type="presParOf" srcId="{0A53FCE2-1B50-4BDF-AC44-94F67024988F}" destId="{781EF822-ACFA-4CEA-A935-3903F383261D}" srcOrd="2" destOrd="0" presId="urn:microsoft.com/office/officeart/2005/8/layout/vList2"/>
    <dgm:cxn modelId="{45800A0A-DC8A-47A7-9676-957840AB6615}" type="presParOf" srcId="{0A53FCE2-1B50-4BDF-AC44-94F67024988F}" destId="{0DECD429-B20F-4685-83EB-6702F4CEC90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2BE0E0-20DC-4298-ACEB-C9606EBDC7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C60A155-A5B0-45A4-AC0E-FAEE6093135D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dirty="0"/>
            <a:t>Risk-based approach, incl. for in-depth assessment</a:t>
          </a:r>
        </a:p>
      </dgm:t>
    </dgm:pt>
    <dgm:pt modelId="{01608240-20FC-4325-9C39-120683C875BE}" type="parTrans" cxnId="{527A2D66-1C28-4BC6-8CE8-1ADC4B35F81B}">
      <dgm:prSet/>
      <dgm:spPr/>
      <dgm:t>
        <a:bodyPr/>
        <a:lstStyle/>
        <a:p>
          <a:endParaRPr lang="en-IE" sz="2400"/>
        </a:p>
      </dgm:t>
    </dgm:pt>
    <dgm:pt modelId="{FEB5FA19-5B71-4BB9-A887-F42CB313640C}" type="sibTrans" cxnId="{527A2D66-1C28-4BC6-8CE8-1ADC4B35F81B}">
      <dgm:prSet/>
      <dgm:spPr/>
      <dgm:t>
        <a:bodyPr/>
        <a:lstStyle/>
        <a:p>
          <a:endParaRPr lang="en-IE" sz="2400"/>
        </a:p>
      </dgm:t>
    </dgm:pt>
    <dgm:pt modelId="{A25C43DC-2285-459E-BBA3-B2F03DD4DCDC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dirty="0"/>
            <a:t>Requesting information directly from where impact is most likely to occur</a:t>
          </a:r>
        </a:p>
      </dgm:t>
    </dgm:pt>
    <dgm:pt modelId="{0AC7510D-E4B2-449A-83E8-975EE6B5AA8E}" type="parTrans" cxnId="{2F666DF2-AC53-4573-9905-20745B214060}">
      <dgm:prSet/>
      <dgm:spPr/>
      <dgm:t>
        <a:bodyPr/>
        <a:lstStyle/>
        <a:p>
          <a:endParaRPr lang="en-IE" sz="2400"/>
        </a:p>
      </dgm:t>
    </dgm:pt>
    <dgm:pt modelId="{FD0D6BF7-BF69-49A5-AEDB-CFCC3C1A7C29}" type="sibTrans" cxnId="{2F666DF2-AC53-4573-9905-20745B214060}">
      <dgm:prSet/>
      <dgm:spPr/>
      <dgm:t>
        <a:bodyPr/>
        <a:lstStyle/>
        <a:p>
          <a:endParaRPr lang="en-IE" sz="2400"/>
        </a:p>
      </dgm:t>
    </dgm:pt>
    <dgm:pt modelId="{A0D0DD10-236A-48E0-989F-92B661F40E08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dirty="0"/>
            <a:t>Adaptation of purchasing practices</a:t>
          </a:r>
        </a:p>
        <a:p>
          <a:endParaRPr lang="en-IE" sz="1200" dirty="0"/>
        </a:p>
      </dgm:t>
    </dgm:pt>
    <dgm:pt modelId="{752D6B9B-E248-4BAD-A7CC-970B31C92571}" type="parTrans" cxnId="{EEB1069C-6B7D-4802-94D2-855A41256CB5}">
      <dgm:prSet/>
      <dgm:spPr/>
      <dgm:t>
        <a:bodyPr/>
        <a:lstStyle/>
        <a:p>
          <a:endParaRPr lang="en-IE" sz="2400"/>
        </a:p>
      </dgm:t>
    </dgm:pt>
    <dgm:pt modelId="{193ED2F0-3E0F-449F-804F-29B5F9A47E10}" type="sibTrans" cxnId="{EEB1069C-6B7D-4802-94D2-855A41256CB5}">
      <dgm:prSet/>
      <dgm:spPr/>
      <dgm:t>
        <a:bodyPr/>
        <a:lstStyle/>
        <a:p>
          <a:endParaRPr lang="en-IE" sz="2400"/>
        </a:p>
      </dgm:t>
    </dgm:pt>
    <dgm:pt modelId="{A7AAB268-E5DA-4F24-90A7-C727F74A020B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dirty="0"/>
            <a:t>Investment duty</a:t>
          </a:r>
        </a:p>
        <a:p>
          <a:endParaRPr lang="en-IE" sz="1200" dirty="0"/>
        </a:p>
      </dgm:t>
    </dgm:pt>
    <dgm:pt modelId="{D50671FD-3DBD-4F3D-92EF-939078EE7553}" type="parTrans" cxnId="{18B3D6B1-8940-42DB-B776-B1EF7E40523B}">
      <dgm:prSet/>
      <dgm:spPr/>
      <dgm:t>
        <a:bodyPr/>
        <a:lstStyle/>
        <a:p>
          <a:endParaRPr lang="en-IE" sz="2400"/>
        </a:p>
      </dgm:t>
    </dgm:pt>
    <dgm:pt modelId="{4A212898-99D7-47C5-8939-DC601B42A8D8}" type="sibTrans" cxnId="{18B3D6B1-8940-42DB-B776-B1EF7E40523B}">
      <dgm:prSet/>
      <dgm:spPr/>
      <dgm:t>
        <a:bodyPr/>
        <a:lstStyle/>
        <a:p>
          <a:endParaRPr lang="en-IE" sz="2400"/>
        </a:p>
      </dgm:t>
    </dgm:pt>
    <dgm:pt modelId="{29FE838D-B62B-47B3-B009-B6DDA0671B5E}">
      <dgm:prSet phldrT="[Text]" custT="1"/>
      <dgm:spPr/>
      <dgm:t>
        <a:bodyPr/>
        <a:lstStyle/>
        <a:p>
          <a:r>
            <a:rPr lang="en-IE" sz="1400" dirty="0"/>
            <a:t>Targeted and proportionate support, incl. financial</a:t>
          </a:r>
        </a:p>
      </dgm:t>
    </dgm:pt>
    <dgm:pt modelId="{94C3DFDB-66EE-475D-91E3-09E410615352}" type="parTrans" cxnId="{749DC363-0258-4388-B756-8B33FED71C94}">
      <dgm:prSet/>
      <dgm:spPr/>
      <dgm:t>
        <a:bodyPr/>
        <a:lstStyle/>
        <a:p>
          <a:endParaRPr lang="en-IE" sz="2400"/>
        </a:p>
      </dgm:t>
    </dgm:pt>
    <dgm:pt modelId="{65E7A0FE-C991-4515-93A2-84C8BF96B3D1}" type="sibTrans" cxnId="{749DC363-0258-4388-B756-8B33FED71C94}">
      <dgm:prSet/>
      <dgm:spPr/>
      <dgm:t>
        <a:bodyPr/>
        <a:lstStyle/>
        <a:p>
          <a:endParaRPr lang="en-IE" sz="2400"/>
        </a:p>
      </dgm:t>
    </dgm:pt>
    <dgm:pt modelId="{D7C41830-58D2-44B9-8DDD-75F94092D552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/>
            <a:t>Fair, reasonable and non-discriminatory contract terms</a:t>
          </a:r>
          <a:endParaRPr lang="en-IE" sz="1400" dirty="0"/>
        </a:p>
      </dgm:t>
    </dgm:pt>
    <dgm:pt modelId="{C65A93A3-1910-4072-B4FA-53B192DDB9CF}" type="parTrans" cxnId="{FB8DE049-FA32-4254-B45C-7001D09CA385}">
      <dgm:prSet/>
      <dgm:spPr/>
      <dgm:t>
        <a:bodyPr/>
        <a:lstStyle/>
        <a:p>
          <a:endParaRPr lang="en-IE" sz="2400"/>
        </a:p>
      </dgm:t>
    </dgm:pt>
    <dgm:pt modelId="{1DCA90BF-5B18-4485-BA25-40493653DC0B}" type="sibTrans" cxnId="{FB8DE049-FA32-4254-B45C-7001D09CA385}">
      <dgm:prSet/>
      <dgm:spPr/>
      <dgm:t>
        <a:bodyPr/>
        <a:lstStyle/>
        <a:p>
          <a:endParaRPr lang="en-IE" sz="2400"/>
        </a:p>
      </dgm:t>
    </dgm:pt>
    <dgm:pt modelId="{23E0A22D-CCD2-427B-AC22-1524E7B07CB5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E" sz="1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dirty="0"/>
            <a:t>No passing-on of costs of verification, possibility to re-use reports</a:t>
          </a:r>
        </a:p>
        <a:p>
          <a:endParaRPr lang="en-IE" sz="1400" dirty="0"/>
        </a:p>
      </dgm:t>
    </dgm:pt>
    <dgm:pt modelId="{19FCDAA1-9B17-4470-9BC2-CC67E3D36EDC}" type="parTrans" cxnId="{67BE403D-7D5F-44F1-92BE-01FFBF24D61B}">
      <dgm:prSet/>
      <dgm:spPr/>
      <dgm:t>
        <a:bodyPr/>
        <a:lstStyle/>
        <a:p>
          <a:endParaRPr lang="en-IE" sz="2400"/>
        </a:p>
      </dgm:t>
    </dgm:pt>
    <dgm:pt modelId="{185F49D2-C528-454F-A566-DFED89AAD3AF}" type="sibTrans" cxnId="{67BE403D-7D5F-44F1-92BE-01FFBF24D61B}">
      <dgm:prSet/>
      <dgm:spPr/>
      <dgm:t>
        <a:bodyPr/>
        <a:lstStyle/>
        <a:p>
          <a:endParaRPr lang="en-IE" sz="2400"/>
        </a:p>
      </dgm:t>
    </dgm:pt>
    <dgm:pt modelId="{5FA5D5BC-8205-4E77-887D-2530CD631A39}">
      <dgm:prSet phldrT="[Text]" custT="1"/>
      <dgm:spPr/>
      <dgm:t>
        <a:bodyPr/>
        <a:lstStyle/>
        <a:p>
          <a:r>
            <a:rPr lang="en-IE" sz="1400" dirty="0"/>
            <a:t>(Financial) support (MS, EU)</a:t>
          </a:r>
        </a:p>
      </dgm:t>
    </dgm:pt>
    <dgm:pt modelId="{AA41FFA5-2C81-4E8F-A5AE-A57B2F9A8B3C}" type="parTrans" cxnId="{6A142FBF-36DB-4F1A-9071-BC8D1DD1C42D}">
      <dgm:prSet/>
      <dgm:spPr/>
      <dgm:t>
        <a:bodyPr/>
        <a:lstStyle/>
        <a:p>
          <a:endParaRPr lang="en-IE" sz="2400"/>
        </a:p>
      </dgm:t>
    </dgm:pt>
    <dgm:pt modelId="{2FA156EB-F6AC-4C9A-860F-83C8FD51F4B4}" type="sibTrans" cxnId="{6A142FBF-36DB-4F1A-9071-BC8D1DD1C42D}">
      <dgm:prSet/>
      <dgm:spPr/>
      <dgm:t>
        <a:bodyPr/>
        <a:lstStyle/>
        <a:p>
          <a:endParaRPr lang="en-IE" sz="2400"/>
        </a:p>
      </dgm:t>
    </dgm:pt>
    <dgm:pt modelId="{7B122CC6-EA9C-4EAE-9296-7109E82E98E2}">
      <dgm:prSet phldrT="[Text]" custT="1"/>
      <dgm:spPr/>
      <dgm:t>
        <a:bodyPr/>
        <a:lstStyle/>
        <a:p>
          <a:r>
            <a:rPr lang="en-IE" sz="1400" dirty="0"/>
            <a:t>Information and capacity-building</a:t>
          </a:r>
        </a:p>
      </dgm:t>
    </dgm:pt>
    <dgm:pt modelId="{015F4DD5-FB1B-4F2B-8E0F-D306EFAE12A5}" type="parTrans" cxnId="{83248776-C79C-492E-99DD-CAC95B769C3E}">
      <dgm:prSet/>
      <dgm:spPr/>
      <dgm:t>
        <a:bodyPr/>
        <a:lstStyle/>
        <a:p>
          <a:endParaRPr lang="en-IE" sz="2400"/>
        </a:p>
      </dgm:t>
    </dgm:pt>
    <dgm:pt modelId="{15E953EE-6786-4561-AA9B-FC00ED0CCCDC}" type="sibTrans" cxnId="{83248776-C79C-492E-99DD-CAC95B769C3E}">
      <dgm:prSet/>
      <dgm:spPr/>
      <dgm:t>
        <a:bodyPr/>
        <a:lstStyle/>
        <a:p>
          <a:endParaRPr lang="en-IE" sz="2400"/>
        </a:p>
      </dgm:t>
    </dgm:pt>
    <dgm:pt modelId="{D2F5F475-95DD-4362-A676-6A1249FA2AB7}" type="pres">
      <dgm:prSet presAssocID="{752BE0E0-20DC-4298-ACEB-C9606EBDC773}" presName="diagram" presStyleCnt="0">
        <dgm:presLayoutVars>
          <dgm:dir/>
          <dgm:resizeHandles val="exact"/>
        </dgm:presLayoutVars>
      </dgm:prSet>
      <dgm:spPr/>
    </dgm:pt>
    <dgm:pt modelId="{07016077-C8B8-4740-8843-0AC539E6370C}" type="pres">
      <dgm:prSet presAssocID="{7C60A155-A5B0-45A4-AC0E-FAEE6093135D}" presName="node" presStyleLbl="node1" presStyleIdx="0" presStyleCnt="9">
        <dgm:presLayoutVars>
          <dgm:bulletEnabled val="1"/>
        </dgm:presLayoutVars>
      </dgm:prSet>
      <dgm:spPr/>
    </dgm:pt>
    <dgm:pt modelId="{C8120DAA-A010-41E8-B21E-5FE34126BA39}" type="pres">
      <dgm:prSet presAssocID="{FEB5FA19-5B71-4BB9-A887-F42CB313640C}" presName="sibTrans" presStyleCnt="0"/>
      <dgm:spPr/>
    </dgm:pt>
    <dgm:pt modelId="{22422ACE-28B9-4F7E-BE38-5101E2402939}" type="pres">
      <dgm:prSet presAssocID="{A25C43DC-2285-459E-BBA3-B2F03DD4DCDC}" presName="node" presStyleLbl="node1" presStyleIdx="1" presStyleCnt="9">
        <dgm:presLayoutVars>
          <dgm:bulletEnabled val="1"/>
        </dgm:presLayoutVars>
      </dgm:prSet>
      <dgm:spPr/>
    </dgm:pt>
    <dgm:pt modelId="{8161E43C-11DD-414F-A69F-4B1BB3C298A1}" type="pres">
      <dgm:prSet presAssocID="{FD0D6BF7-BF69-49A5-AEDB-CFCC3C1A7C29}" presName="sibTrans" presStyleCnt="0"/>
      <dgm:spPr/>
    </dgm:pt>
    <dgm:pt modelId="{A35D7EDA-0520-4039-A01D-C50865A19C35}" type="pres">
      <dgm:prSet presAssocID="{A0D0DD10-236A-48E0-989F-92B661F40E08}" presName="node" presStyleLbl="node1" presStyleIdx="2" presStyleCnt="9">
        <dgm:presLayoutVars>
          <dgm:bulletEnabled val="1"/>
        </dgm:presLayoutVars>
      </dgm:prSet>
      <dgm:spPr/>
    </dgm:pt>
    <dgm:pt modelId="{71B3526E-100E-4800-818E-489A8240242A}" type="pres">
      <dgm:prSet presAssocID="{193ED2F0-3E0F-449F-804F-29B5F9A47E10}" presName="sibTrans" presStyleCnt="0"/>
      <dgm:spPr/>
    </dgm:pt>
    <dgm:pt modelId="{ED916468-4DB2-4332-B954-F58A829B4ED4}" type="pres">
      <dgm:prSet presAssocID="{A7AAB268-E5DA-4F24-90A7-C727F74A020B}" presName="node" presStyleLbl="node1" presStyleIdx="3" presStyleCnt="9">
        <dgm:presLayoutVars>
          <dgm:bulletEnabled val="1"/>
        </dgm:presLayoutVars>
      </dgm:prSet>
      <dgm:spPr/>
    </dgm:pt>
    <dgm:pt modelId="{B2D56AC7-FDA2-4A19-986B-120D5CF74E6E}" type="pres">
      <dgm:prSet presAssocID="{4A212898-99D7-47C5-8939-DC601B42A8D8}" presName="sibTrans" presStyleCnt="0"/>
      <dgm:spPr/>
    </dgm:pt>
    <dgm:pt modelId="{4FED7543-BDF3-4EFE-9485-7F686895D3FD}" type="pres">
      <dgm:prSet presAssocID="{29FE838D-B62B-47B3-B009-B6DDA0671B5E}" presName="node" presStyleLbl="node1" presStyleIdx="4" presStyleCnt="9">
        <dgm:presLayoutVars>
          <dgm:bulletEnabled val="1"/>
        </dgm:presLayoutVars>
      </dgm:prSet>
      <dgm:spPr/>
    </dgm:pt>
    <dgm:pt modelId="{485BB8B0-264F-4431-96B1-7AB35A7D0853}" type="pres">
      <dgm:prSet presAssocID="{65E7A0FE-C991-4515-93A2-84C8BF96B3D1}" presName="sibTrans" presStyleCnt="0"/>
      <dgm:spPr/>
    </dgm:pt>
    <dgm:pt modelId="{66F924AB-4B05-4A1C-BACD-6FF20B67D1B3}" type="pres">
      <dgm:prSet presAssocID="{D7C41830-58D2-44B9-8DDD-75F94092D552}" presName="node" presStyleLbl="node1" presStyleIdx="5" presStyleCnt="9">
        <dgm:presLayoutVars>
          <dgm:bulletEnabled val="1"/>
        </dgm:presLayoutVars>
      </dgm:prSet>
      <dgm:spPr/>
    </dgm:pt>
    <dgm:pt modelId="{6DC55DFC-A13F-47D5-B55B-8D9FBB0A1C77}" type="pres">
      <dgm:prSet presAssocID="{1DCA90BF-5B18-4485-BA25-40493653DC0B}" presName="sibTrans" presStyleCnt="0"/>
      <dgm:spPr/>
    </dgm:pt>
    <dgm:pt modelId="{FD333356-CB44-425F-817C-C7E98EC971E7}" type="pres">
      <dgm:prSet presAssocID="{23E0A22D-CCD2-427B-AC22-1524E7B07CB5}" presName="node" presStyleLbl="node1" presStyleIdx="6" presStyleCnt="9">
        <dgm:presLayoutVars>
          <dgm:bulletEnabled val="1"/>
        </dgm:presLayoutVars>
      </dgm:prSet>
      <dgm:spPr/>
    </dgm:pt>
    <dgm:pt modelId="{5E993E45-0E68-4F93-AD5C-545EBC8D9611}" type="pres">
      <dgm:prSet presAssocID="{185F49D2-C528-454F-A566-DFED89AAD3AF}" presName="sibTrans" presStyleCnt="0"/>
      <dgm:spPr/>
    </dgm:pt>
    <dgm:pt modelId="{71BBA425-E9B2-4C4E-A7BF-386F8D5EFED8}" type="pres">
      <dgm:prSet presAssocID="{5FA5D5BC-8205-4E77-887D-2530CD631A39}" presName="node" presStyleLbl="node1" presStyleIdx="7" presStyleCnt="9" custLinFactNeighborY="4074">
        <dgm:presLayoutVars>
          <dgm:bulletEnabled val="1"/>
        </dgm:presLayoutVars>
      </dgm:prSet>
      <dgm:spPr/>
    </dgm:pt>
    <dgm:pt modelId="{8AB8D496-8BA9-4B8E-AB44-83BA326655A7}" type="pres">
      <dgm:prSet presAssocID="{2FA156EB-F6AC-4C9A-860F-83C8FD51F4B4}" presName="sibTrans" presStyleCnt="0"/>
      <dgm:spPr/>
    </dgm:pt>
    <dgm:pt modelId="{8F77C7FB-7DB7-440A-84CB-C0527D5AED5C}" type="pres">
      <dgm:prSet presAssocID="{7B122CC6-EA9C-4EAE-9296-7109E82E98E2}" presName="node" presStyleLbl="node1" presStyleIdx="8" presStyleCnt="9">
        <dgm:presLayoutVars>
          <dgm:bulletEnabled val="1"/>
        </dgm:presLayoutVars>
      </dgm:prSet>
      <dgm:spPr/>
    </dgm:pt>
  </dgm:ptLst>
  <dgm:cxnLst>
    <dgm:cxn modelId="{22F04E09-0C99-4917-934C-53C2011873A0}" type="presOf" srcId="{A25C43DC-2285-459E-BBA3-B2F03DD4DCDC}" destId="{22422ACE-28B9-4F7E-BE38-5101E2402939}" srcOrd="0" destOrd="0" presId="urn:microsoft.com/office/officeart/2005/8/layout/default"/>
    <dgm:cxn modelId="{FF35FF18-7837-477B-AD2F-CF1FA49C1B37}" type="presOf" srcId="{5FA5D5BC-8205-4E77-887D-2530CD631A39}" destId="{71BBA425-E9B2-4C4E-A7BF-386F8D5EFED8}" srcOrd="0" destOrd="0" presId="urn:microsoft.com/office/officeart/2005/8/layout/default"/>
    <dgm:cxn modelId="{0E81A43A-0AA5-4A17-821A-55A7E1079659}" type="presOf" srcId="{A0D0DD10-236A-48E0-989F-92B661F40E08}" destId="{A35D7EDA-0520-4039-A01D-C50865A19C35}" srcOrd="0" destOrd="0" presId="urn:microsoft.com/office/officeart/2005/8/layout/default"/>
    <dgm:cxn modelId="{67BE403D-7D5F-44F1-92BE-01FFBF24D61B}" srcId="{752BE0E0-20DC-4298-ACEB-C9606EBDC773}" destId="{23E0A22D-CCD2-427B-AC22-1524E7B07CB5}" srcOrd="6" destOrd="0" parTransId="{19FCDAA1-9B17-4470-9BC2-CC67E3D36EDC}" sibTransId="{185F49D2-C528-454F-A566-DFED89AAD3AF}"/>
    <dgm:cxn modelId="{691D125F-8CCC-46F9-9FF6-404070AF2986}" type="presOf" srcId="{23E0A22D-CCD2-427B-AC22-1524E7B07CB5}" destId="{FD333356-CB44-425F-817C-C7E98EC971E7}" srcOrd="0" destOrd="0" presId="urn:microsoft.com/office/officeart/2005/8/layout/default"/>
    <dgm:cxn modelId="{749DC363-0258-4388-B756-8B33FED71C94}" srcId="{752BE0E0-20DC-4298-ACEB-C9606EBDC773}" destId="{29FE838D-B62B-47B3-B009-B6DDA0671B5E}" srcOrd="4" destOrd="0" parTransId="{94C3DFDB-66EE-475D-91E3-09E410615352}" sibTransId="{65E7A0FE-C991-4515-93A2-84C8BF96B3D1}"/>
    <dgm:cxn modelId="{527A2D66-1C28-4BC6-8CE8-1ADC4B35F81B}" srcId="{752BE0E0-20DC-4298-ACEB-C9606EBDC773}" destId="{7C60A155-A5B0-45A4-AC0E-FAEE6093135D}" srcOrd="0" destOrd="0" parTransId="{01608240-20FC-4325-9C39-120683C875BE}" sibTransId="{FEB5FA19-5B71-4BB9-A887-F42CB313640C}"/>
    <dgm:cxn modelId="{FB8DE049-FA32-4254-B45C-7001D09CA385}" srcId="{752BE0E0-20DC-4298-ACEB-C9606EBDC773}" destId="{D7C41830-58D2-44B9-8DDD-75F94092D552}" srcOrd="5" destOrd="0" parTransId="{C65A93A3-1910-4072-B4FA-53B192DDB9CF}" sibTransId="{1DCA90BF-5B18-4485-BA25-40493653DC0B}"/>
    <dgm:cxn modelId="{83248776-C79C-492E-99DD-CAC95B769C3E}" srcId="{752BE0E0-20DC-4298-ACEB-C9606EBDC773}" destId="{7B122CC6-EA9C-4EAE-9296-7109E82E98E2}" srcOrd="8" destOrd="0" parTransId="{015F4DD5-FB1B-4F2B-8E0F-D306EFAE12A5}" sibTransId="{15E953EE-6786-4561-AA9B-FC00ED0CCCDC}"/>
    <dgm:cxn modelId="{267DA377-BFE4-4D37-BC16-FC1CD4058A46}" type="presOf" srcId="{752BE0E0-20DC-4298-ACEB-C9606EBDC773}" destId="{D2F5F475-95DD-4362-A676-6A1249FA2AB7}" srcOrd="0" destOrd="0" presId="urn:microsoft.com/office/officeart/2005/8/layout/default"/>
    <dgm:cxn modelId="{EEB1069C-6B7D-4802-94D2-855A41256CB5}" srcId="{752BE0E0-20DC-4298-ACEB-C9606EBDC773}" destId="{A0D0DD10-236A-48E0-989F-92B661F40E08}" srcOrd="2" destOrd="0" parTransId="{752D6B9B-E248-4BAD-A7CC-970B31C92571}" sibTransId="{193ED2F0-3E0F-449F-804F-29B5F9A47E10}"/>
    <dgm:cxn modelId="{B74BC1A6-9581-401C-A84C-AF0CCED7CCBF}" type="presOf" srcId="{A7AAB268-E5DA-4F24-90A7-C727F74A020B}" destId="{ED916468-4DB2-4332-B954-F58A829B4ED4}" srcOrd="0" destOrd="0" presId="urn:microsoft.com/office/officeart/2005/8/layout/default"/>
    <dgm:cxn modelId="{18B3D6B1-8940-42DB-B776-B1EF7E40523B}" srcId="{752BE0E0-20DC-4298-ACEB-C9606EBDC773}" destId="{A7AAB268-E5DA-4F24-90A7-C727F74A020B}" srcOrd="3" destOrd="0" parTransId="{D50671FD-3DBD-4F3D-92EF-939078EE7553}" sibTransId="{4A212898-99D7-47C5-8939-DC601B42A8D8}"/>
    <dgm:cxn modelId="{6A142FBF-36DB-4F1A-9071-BC8D1DD1C42D}" srcId="{752BE0E0-20DC-4298-ACEB-C9606EBDC773}" destId="{5FA5D5BC-8205-4E77-887D-2530CD631A39}" srcOrd="7" destOrd="0" parTransId="{AA41FFA5-2C81-4E8F-A5AE-A57B2F9A8B3C}" sibTransId="{2FA156EB-F6AC-4C9A-860F-83C8FD51F4B4}"/>
    <dgm:cxn modelId="{C77F69DC-59A1-483D-AD58-8D99A20F6F7C}" type="presOf" srcId="{29FE838D-B62B-47B3-B009-B6DDA0671B5E}" destId="{4FED7543-BDF3-4EFE-9485-7F686895D3FD}" srcOrd="0" destOrd="0" presId="urn:microsoft.com/office/officeart/2005/8/layout/default"/>
    <dgm:cxn modelId="{2BB933E5-A7A1-42A6-96A5-3CBC344BD049}" type="presOf" srcId="{7B122CC6-EA9C-4EAE-9296-7109E82E98E2}" destId="{8F77C7FB-7DB7-440A-84CB-C0527D5AED5C}" srcOrd="0" destOrd="0" presId="urn:microsoft.com/office/officeart/2005/8/layout/default"/>
    <dgm:cxn modelId="{681EFFEC-2A6D-496C-AF45-33B5A109E46A}" type="presOf" srcId="{7C60A155-A5B0-45A4-AC0E-FAEE6093135D}" destId="{07016077-C8B8-4740-8843-0AC539E6370C}" srcOrd="0" destOrd="0" presId="urn:microsoft.com/office/officeart/2005/8/layout/default"/>
    <dgm:cxn modelId="{2F666DF2-AC53-4573-9905-20745B214060}" srcId="{752BE0E0-20DC-4298-ACEB-C9606EBDC773}" destId="{A25C43DC-2285-459E-BBA3-B2F03DD4DCDC}" srcOrd="1" destOrd="0" parTransId="{0AC7510D-E4B2-449A-83E8-975EE6B5AA8E}" sibTransId="{FD0D6BF7-BF69-49A5-AEDB-CFCC3C1A7C29}"/>
    <dgm:cxn modelId="{738763FA-D39B-4E28-8A31-8C2C3E164CB8}" type="presOf" srcId="{D7C41830-58D2-44B9-8DDD-75F94092D552}" destId="{66F924AB-4B05-4A1C-BACD-6FF20B67D1B3}" srcOrd="0" destOrd="0" presId="urn:microsoft.com/office/officeart/2005/8/layout/default"/>
    <dgm:cxn modelId="{86C260B2-0E19-4A4F-85CC-0DEA8503AFC8}" type="presParOf" srcId="{D2F5F475-95DD-4362-A676-6A1249FA2AB7}" destId="{07016077-C8B8-4740-8843-0AC539E6370C}" srcOrd="0" destOrd="0" presId="urn:microsoft.com/office/officeart/2005/8/layout/default"/>
    <dgm:cxn modelId="{976483FB-C456-4909-8AFF-446B85E4560D}" type="presParOf" srcId="{D2F5F475-95DD-4362-A676-6A1249FA2AB7}" destId="{C8120DAA-A010-41E8-B21E-5FE34126BA39}" srcOrd="1" destOrd="0" presId="urn:microsoft.com/office/officeart/2005/8/layout/default"/>
    <dgm:cxn modelId="{7F3E55FA-2F88-421D-B835-060B5AB75676}" type="presParOf" srcId="{D2F5F475-95DD-4362-A676-6A1249FA2AB7}" destId="{22422ACE-28B9-4F7E-BE38-5101E2402939}" srcOrd="2" destOrd="0" presId="urn:microsoft.com/office/officeart/2005/8/layout/default"/>
    <dgm:cxn modelId="{75AB0151-283C-475D-B777-34CECCC90858}" type="presParOf" srcId="{D2F5F475-95DD-4362-A676-6A1249FA2AB7}" destId="{8161E43C-11DD-414F-A69F-4B1BB3C298A1}" srcOrd="3" destOrd="0" presId="urn:microsoft.com/office/officeart/2005/8/layout/default"/>
    <dgm:cxn modelId="{7D1718EE-EDA1-4545-B05B-7667C82E204B}" type="presParOf" srcId="{D2F5F475-95DD-4362-A676-6A1249FA2AB7}" destId="{A35D7EDA-0520-4039-A01D-C50865A19C35}" srcOrd="4" destOrd="0" presId="urn:microsoft.com/office/officeart/2005/8/layout/default"/>
    <dgm:cxn modelId="{4FD2DB03-2431-4B11-BB5A-5152F2B9D63D}" type="presParOf" srcId="{D2F5F475-95DD-4362-A676-6A1249FA2AB7}" destId="{71B3526E-100E-4800-818E-489A8240242A}" srcOrd="5" destOrd="0" presId="urn:microsoft.com/office/officeart/2005/8/layout/default"/>
    <dgm:cxn modelId="{47C2AFF3-0096-422E-8640-FB86ED5BC2BF}" type="presParOf" srcId="{D2F5F475-95DD-4362-A676-6A1249FA2AB7}" destId="{ED916468-4DB2-4332-B954-F58A829B4ED4}" srcOrd="6" destOrd="0" presId="urn:microsoft.com/office/officeart/2005/8/layout/default"/>
    <dgm:cxn modelId="{4947F28B-F3E8-4839-B1C1-5476BB7BDF0F}" type="presParOf" srcId="{D2F5F475-95DD-4362-A676-6A1249FA2AB7}" destId="{B2D56AC7-FDA2-4A19-986B-120D5CF74E6E}" srcOrd="7" destOrd="0" presId="urn:microsoft.com/office/officeart/2005/8/layout/default"/>
    <dgm:cxn modelId="{AF033150-3C53-4B7E-9260-34AC6FDA56E4}" type="presParOf" srcId="{D2F5F475-95DD-4362-A676-6A1249FA2AB7}" destId="{4FED7543-BDF3-4EFE-9485-7F686895D3FD}" srcOrd="8" destOrd="0" presId="urn:microsoft.com/office/officeart/2005/8/layout/default"/>
    <dgm:cxn modelId="{CD0C333E-9373-4A01-815D-8EF408E39474}" type="presParOf" srcId="{D2F5F475-95DD-4362-A676-6A1249FA2AB7}" destId="{485BB8B0-264F-4431-96B1-7AB35A7D0853}" srcOrd="9" destOrd="0" presId="urn:microsoft.com/office/officeart/2005/8/layout/default"/>
    <dgm:cxn modelId="{1C3CF0DF-8D67-4658-865F-3DC78501248A}" type="presParOf" srcId="{D2F5F475-95DD-4362-A676-6A1249FA2AB7}" destId="{66F924AB-4B05-4A1C-BACD-6FF20B67D1B3}" srcOrd="10" destOrd="0" presId="urn:microsoft.com/office/officeart/2005/8/layout/default"/>
    <dgm:cxn modelId="{67FFE8B0-4FDD-46C6-B126-EA639FEB7B69}" type="presParOf" srcId="{D2F5F475-95DD-4362-A676-6A1249FA2AB7}" destId="{6DC55DFC-A13F-47D5-B55B-8D9FBB0A1C77}" srcOrd="11" destOrd="0" presId="urn:microsoft.com/office/officeart/2005/8/layout/default"/>
    <dgm:cxn modelId="{2A687442-E4C8-46D6-A46C-CD5E82318C98}" type="presParOf" srcId="{D2F5F475-95DD-4362-A676-6A1249FA2AB7}" destId="{FD333356-CB44-425F-817C-C7E98EC971E7}" srcOrd="12" destOrd="0" presId="urn:microsoft.com/office/officeart/2005/8/layout/default"/>
    <dgm:cxn modelId="{8A823C9D-8AA3-4777-B719-8981EE341211}" type="presParOf" srcId="{D2F5F475-95DD-4362-A676-6A1249FA2AB7}" destId="{5E993E45-0E68-4F93-AD5C-545EBC8D9611}" srcOrd="13" destOrd="0" presId="urn:microsoft.com/office/officeart/2005/8/layout/default"/>
    <dgm:cxn modelId="{B3B4222D-4D56-4578-B168-BB363CBD3FF4}" type="presParOf" srcId="{D2F5F475-95DD-4362-A676-6A1249FA2AB7}" destId="{71BBA425-E9B2-4C4E-A7BF-386F8D5EFED8}" srcOrd="14" destOrd="0" presId="urn:microsoft.com/office/officeart/2005/8/layout/default"/>
    <dgm:cxn modelId="{612C06C8-A9A8-4220-826C-E57788E091D1}" type="presParOf" srcId="{D2F5F475-95DD-4362-A676-6A1249FA2AB7}" destId="{8AB8D496-8BA9-4B8E-AB44-83BA326655A7}" srcOrd="15" destOrd="0" presId="urn:microsoft.com/office/officeart/2005/8/layout/default"/>
    <dgm:cxn modelId="{A41B8431-B904-4044-8ABC-8F57566A3650}" type="presParOf" srcId="{D2F5F475-95DD-4362-A676-6A1249FA2AB7}" destId="{8F77C7FB-7DB7-440A-84CB-C0527D5AED5C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49742B-02C0-4FC7-B8BB-C53DCB6EEA5F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3F6FA603-1BDD-4862-B542-950A55489A01}">
      <dgm:prSet phldrT="[Text]" custT="1"/>
      <dgm:spPr/>
      <dgm:t>
        <a:bodyPr/>
        <a:lstStyle/>
        <a:p>
          <a:r>
            <a:rPr lang="en-IE" sz="1400" dirty="0"/>
            <a:t>Risk based approach / prioritisation </a:t>
          </a:r>
        </a:p>
      </dgm:t>
    </dgm:pt>
    <dgm:pt modelId="{6CCF2644-AF2B-4377-A728-B4A989099E65}" type="parTrans" cxnId="{A3410926-1020-4A4F-B8A7-5F5C163EE50C}">
      <dgm:prSet/>
      <dgm:spPr/>
      <dgm:t>
        <a:bodyPr/>
        <a:lstStyle/>
        <a:p>
          <a:endParaRPr lang="en-IE" sz="3200"/>
        </a:p>
      </dgm:t>
    </dgm:pt>
    <dgm:pt modelId="{BF88ABEF-CB61-47B9-8B0B-4B16545E0FD2}" type="sibTrans" cxnId="{A3410926-1020-4A4F-B8A7-5F5C163EE50C}">
      <dgm:prSet/>
      <dgm:spPr/>
      <dgm:t>
        <a:bodyPr/>
        <a:lstStyle/>
        <a:p>
          <a:endParaRPr lang="en-IE" sz="3200"/>
        </a:p>
      </dgm:t>
    </dgm:pt>
    <dgm:pt modelId="{29FE0D0C-9CAA-4899-8B5E-286579D91103}">
      <dgm:prSet phldrT="[Text]" custT="1"/>
      <dgm:spPr/>
      <dgm:t>
        <a:bodyPr/>
        <a:lstStyle/>
        <a:p>
          <a:r>
            <a:rPr lang="en-IE" sz="1350" dirty="0"/>
            <a:t>Sharing of resources and info within groups and with other legal entities</a:t>
          </a:r>
        </a:p>
      </dgm:t>
    </dgm:pt>
    <dgm:pt modelId="{DAFE6943-A902-4E8F-B1BA-5D86C126816C}" type="parTrans" cxnId="{10B3903A-F646-4510-9094-4B46A7A389AD}">
      <dgm:prSet/>
      <dgm:spPr/>
      <dgm:t>
        <a:bodyPr/>
        <a:lstStyle/>
        <a:p>
          <a:endParaRPr lang="en-IE" sz="3200"/>
        </a:p>
      </dgm:t>
    </dgm:pt>
    <dgm:pt modelId="{14F30330-C9C0-4484-BE24-4B5850583B1F}" type="sibTrans" cxnId="{10B3903A-F646-4510-9094-4B46A7A389AD}">
      <dgm:prSet/>
      <dgm:spPr/>
      <dgm:t>
        <a:bodyPr/>
        <a:lstStyle/>
        <a:p>
          <a:endParaRPr lang="en-IE" sz="3200"/>
        </a:p>
      </dgm:t>
    </dgm:pt>
    <dgm:pt modelId="{63A9542A-143D-4362-A540-989FE1DAA3D5}">
      <dgm:prSet phldrT="[Text]" custT="1"/>
      <dgm:spPr/>
      <dgm:t>
        <a:bodyPr/>
        <a:lstStyle/>
        <a:p>
          <a:r>
            <a:rPr lang="en-IE" sz="1400" dirty="0"/>
            <a:t>Digital tools and technologies</a:t>
          </a:r>
        </a:p>
      </dgm:t>
    </dgm:pt>
    <dgm:pt modelId="{E0C7E409-A709-436A-8B84-E686FC3679AE}" type="parTrans" cxnId="{B163049A-142D-467B-8563-060046FC4E56}">
      <dgm:prSet/>
      <dgm:spPr/>
      <dgm:t>
        <a:bodyPr/>
        <a:lstStyle/>
        <a:p>
          <a:endParaRPr lang="en-IE" sz="3200"/>
        </a:p>
      </dgm:t>
    </dgm:pt>
    <dgm:pt modelId="{0BD0D022-1C33-472B-9F03-023F6F1A2A2B}" type="sibTrans" cxnId="{B163049A-142D-467B-8563-060046FC4E56}">
      <dgm:prSet/>
      <dgm:spPr/>
      <dgm:t>
        <a:bodyPr/>
        <a:lstStyle/>
        <a:p>
          <a:endParaRPr lang="en-IE" sz="3200"/>
        </a:p>
      </dgm:t>
    </dgm:pt>
    <dgm:pt modelId="{FF93C0ED-D5F1-45EA-8419-20A8A3AD1C65}">
      <dgm:prSet phldrT="[Text]" custT="1"/>
      <dgm:spPr/>
      <dgm:t>
        <a:bodyPr/>
        <a:lstStyle/>
        <a:p>
          <a:r>
            <a:rPr lang="en-US" sz="1400" dirty="0"/>
            <a:t>Limitation of reporting requirements</a:t>
          </a:r>
          <a:endParaRPr lang="en-IE" sz="1400" dirty="0"/>
        </a:p>
      </dgm:t>
    </dgm:pt>
    <dgm:pt modelId="{3836956C-A0E6-4002-AB93-EBD45D28454F}" type="parTrans" cxnId="{10D8C800-9647-44C4-AED0-DDC10CE17906}">
      <dgm:prSet/>
      <dgm:spPr/>
      <dgm:t>
        <a:bodyPr/>
        <a:lstStyle/>
        <a:p>
          <a:endParaRPr lang="en-IE" sz="3200"/>
        </a:p>
      </dgm:t>
    </dgm:pt>
    <dgm:pt modelId="{E5B35BEE-D533-4DD6-8838-ABC12A94FBB4}" type="sibTrans" cxnId="{10D8C800-9647-44C4-AED0-DDC10CE17906}">
      <dgm:prSet/>
      <dgm:spPr/>
      <dgm:t>
        <a:bodyPr/>
        <a:lstStyle/>
        <a:p>
          <a:endParaRPr lang="en-IE" sz="3200"/>
        </a:p>
      </dgm:t>
    </dgm:pt>
    <dgm:pt modelId="{D334B3D4-7B41-4E2A-A415-F14AF75BB7F1}">
      <dgm:prSet phldrT="[Text]" custT="1"/>
      <dgm:spPr/>
      <dgm:t>
        <a:bodyPr/>
        <a:lstStyle/>
        <a:p>
          <a:r>
            <a:rPr lang="en-IE" sz="1400" dirty="0"/>
            <a:t>Civil liability limitation</a:t>
          </a:r>
        </a:p>
      </dgm:t>
    </dgm:pt>
    <dgm:pt modelId="{C3C77CA3-CB7B-407D-84FD-ED527C31C881}" type="parTrans" cxnId="{F7C23D04-0486-4DAB-968A-D46873A5CF14}">
      <dgm:prSet/>
      <dgm:spPr/>
      <dgm:t>
        <a:bodyPr/>
        <a:lstStyle/>
        <a:p>
          <a:endParaRPr lang="en-IE" sz="3200"/>
        </a:p>
      </dgm:t>
    </dgm:pt>
    <dgm:pt modelId="{7094262F-E186-43A8-B7AF-9BCFA9C3762F}" type="sibTrans" cxnId="{F7C23D04-0486-4DAB-968A-D46873A5CF14}">
      <dgm:prSet/>
      <dgm:spPr/>
      <dgm:t>
        <a:bodyPr/>
        <a:lstStyle/>
        <a:p>
          <a:endParaRPr lang="en-IE" sz="3200"/>
        </a:p>
      </dgm:t>
    </dgm:pt>
    <dgm:pt modelId="{A2961375-67E5-4F57-8BDD-1C1AC75CA004}">
      <dgm:prSet custT="1"/>
      <dgm:spPr/>
      <dgm:t>
        <a:bodyPr/>
        <a:lstStyle/>
        <a:p>
          <a:r>
            <a:rPr lang="en-US" sz="1400" dirty="0"/>
            <a:t>Termination as a last resort</a:t>
          </a:r>
          <a:endParaRPr lang="en-IE" sz="1400" dirty="0"/>
        </a:p>
      </dgm:t>
    </dgm:pt>
    <dgm:pt modelId="{22120821-E4D4-4131-BDCE-9F17F5078030}" type="parTrans" cxnId="{B5150225-7154-46C0-9156-9784A9A5186E}">
      <dgm:prSet/>
      <dgm:spPr/>
      <dgm:t>
        <a:bodyPr/>
        <a:lstStyle/>
        <a:p>
          <a:endParaRPr lang="en-IE" sz="3200"/>
        </a:p>
      </dgm:t>
    </dgm:pt>
    <dgm:pt modelId="{D0EF239A-7D8B-48B4-AB15-75F41410E491}" type="sibTrans" cxnId="{B5150225-7154-46C0-9156-9784A9A5186E}">
      <dgm:prSet/>
      <dgm:spPr/>
      <dgm:t>
        <a:bodyPr/>
        <a:lstStyle/>
        <a:p>
          <a:endParaRPr lang="en-IE" sz="3200"/>
        </a:p>
      </dgm:t>
    </dgm:pt>
    <dgm:pt modelId="{AF8A5C59-A0B6-4EBC-92CA-04E65E4A4428}">
      <dgm:prSet custT="1"/>
      <dgm:spPr/>
      <dgm:t>
        <a:bodyPr/>
        <a:lstStyle/>
        <a:p>
          <a:r>
            <a:rPr lang="en-IE" sz="1200" dirty="0"/>
            <a:t>Industry &amp; multi-stakeholder initiatives, independent third-party verification</a:t>
          </a:r>
        </a:p>
      </dgm:t>
    </dgm:pt>
    <dgm:pt modelId="{C492F80F-D6B6-4665-BD01-C2ECAFA3EF19}" type="parTrans" cxnId="{ADCD8E37-4D63-41DB-89F4-2820921F6D58}">
      <dgm:prSet/>
      <dgm:spPr/>
      <dgm:t>
        <a:bodyPr/>
        <a:lstStyle/>
        <a:p>
          <a:endParaRPr lang="en-IE" sz="3200"/>
        </a:p>
      </dgm:t>
    </dgm:pt>
    <dgm:pt modelId="{947A0BAB-7D13-4012-8861-8CFA700A36A6}" type="sibTrans" cxnId="{ADCD8E37-4D63-41DB-89F4-2820921F6D58}">
      <dgm:prSet/>
      <dgm:spPr/>
      <dgm:t>
        <a:bodyPr/>
        <a:lstStyle/>
        <a:p>
          <a:endParaRPr lang="en-IE" sz="3200"/>
        </a:p>
      </dgm:t>
    </dgm:pt>
    <dgm:pt modelId="{A3E85BDE-BEBD-4273-8D55-FAFAEAE1C55D}" type="pres">
      <dgm:prSet presAssocID="{E849742B-02C0-4FC7-B8BB-C53DCB6EEA5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2B4BF1EA-9C14-4640-B29C-0F2E0738FCCC}" type="pres">
      <dgm:prSet presAssocID="{3F6FA603-1BDD-4862-B542-950A55489A01}" presName="Parent" presStyleLbl="node0" presStyleIdx="0" presStyleCnt="1">
        <dgm:presLayoutVars>
          <dgm:chMax val="6"/>
          <dgm:chPref val="6"/>
        </dgm:presLayoutVars>
      </dgm:prSet>
      <dgm:spPr/>
    </dgm:pt>
    <dgm:pt modelId="{A32951B1-7840-4928-8EE8-97B916EC5D5B}" type="pres">
      <dgm:prSet presAssocID="{29FE0D0C-9CAA-4899-8B5E-286579D91103}" presName="Accent1" presStyleCnt="0"/>
      <dgm:spPr/>
    </dgm:pt>
    <dgm:pt modelId="{84BB0B6B-8433-4438-A33F-87A612E1A87A}" type="pres">
      <dgm:prSet presAssocID="{29FE0D0C-9CAA-4899-8B5E-286579D91103}" presName="Accent" presStyleLbl="bgShp" presStyleIdx="0" presStyleCnt="6"/>
      <dgm:spPr/>
    </dgm:pt>
    <dgm:pt modelId="{A1DAE727-0EC9-47E4-93A7-2C7540FD2EE6}" type="pres">
      <dgm:prSet presAssocID="{29FE0D0C-9CAA-4899-8B5E-286579D9110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9AA431D-1F81-46D2-AD8F-7826AFC75639}" type="pres">
      <dgm:prSet presAssocID="{63A9542A-143D-4362-A540-989FE1DAA3D5}" presName="Accent2" presStyleCnt="0"/>
      <dgm:spPr/>
    </dgm:pt>
    <dgm:pt modelId="{065A8BC9-1948-4ACC-B07F-2AE90B99DC56}" type="pres">
      <dgm:prSet presAssocID="{63A9542A-143D-4362-A540-989FE1DAA3D5}" presName="Accent" presStyleLbl="bgShp" presStyleIdx="1" presStyleCnt="6"/>
      <dgm:spPr/>
    </dgm:pt>
    <dgm:pt modelId="{EAA04322-8391-4366-914F-C7B16D6EBCE5}" type="pres">
      <dgm:prSet presAssocID="{63A9542A-143D-4362-A540-989FE1DAA3D5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F614D8D1-A1A5-4625-BC62-13201444A289}" type="pres">
      <dgm:prSet presAssocID="{FF93C0ED-D5F1-45EA-8419-20A8A3AD1C65}" presName="Accent3" presStyleCnt="0"/>
      <dgm:spPr/>
    </dgm:pt>
    <dgm:pt modelId="{8702746E-9EC0-4C8E-BB00-8F6E2D627398}" type="pres">
      <dgm:prSet presAssocID="{FF93C0ED-D5F1-45EA-8419-20A8A3AD1C65}" presName="Accent" presStyleLbl="bgShp" presStyleIdx="2" presStyleCnt="6"/>
      <dgm:spPr/>
    </dgm:pt>
    <dgm:pt modelId="{F24D3826-5997-427D-880C-9418B80C6FC9}" type="pres">
      <dgm:prSet presAssocID="{FF93C0ED-D5F1-45EA-8419-20A8A3AD1C6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8A213C31-65AB-430F-90BC-FCB7C24397CE}" type="pres">
      <dgm:prSet presAssocID="{A2961375-67E5-4F57-8BDD-1C1AC75CA004}" presName="Accent4" presStyleCnt="0"/>
      <dgm:spPr/>
    </dgm:pt>
    <dgm:pt modelId="{3D5BCDE3-41D8-4B46-B9E8-F40891D9FF70}" type="pres">
      <dgm:prSet presAssocID="{A2961375-67E5-4F57-8BDD-1C1AC75CA004}" presName="Accent" presStyleLbl="bgShp" presStyleIdx="3" presStyleCnt="6"/>
      <dgm:spPr/>
    </dgm:pt>
    <dgm:pt modelId="{6A6055C6-B6D9-4DCC-9C3A-A24837E2A731}" type="pres">
      <dgm:prSet presAssocID="{A2961375-67E5-4F57-8BDD-1C1AC75CA00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051D6541-0FF5-474C-8167-EFD616CC7C3A}" type="pres">
      <dgm:prSet presAssocID="{AF8A5C59-A0B6-4EBC-92CA-04E65E4A4428}" presName="Accent5" presStyleCnt="0"/>
      <dgm:spPr/>
    </dgm:pt>
    <dgm:pt modelId="{0F1EDDE1-57B3-419C-B9FE-C1BF2947DB43}" type="pres">
      <dgm:prSet presAssocID="{AF8A5C59-A0B6-4EBC-92CA-04E65E4A4428}" presName="Accent" presStyleLbl="bgShp" presStyleIdx="4" presStyleCnt="6"/>
      <dgm:spPr/>
    </dgm:pt>
    <dgm:pt modelId="{D25801F1-F297-46D5-ABE1-68E37F7411B4}" type="pres">
      <dgm:prSet presAssocID="{AF8A5C59-A0B6-4EBC-92CA-04E65E4A4428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EB77AC70-B04D-4DAF-95BD-F8767D3F6192}" type="pres">
      <dgm:prSet presAssocID="{D334B3D4-7B41-4E2A-A415-F14AF75BB7F1}" presName="Accent6" presStyleCnt="0"/>
      <dgm:spPr/>
    </dgm:pt>
    <dgm:pt modelId="{C320DDA6-E429-4962-8E6D-92D741D637EA}" type="pres">
      <dgm:prSet presAssocID="{D334B3D4-7B41-4E2A-A415-F14AF75BB7F1}" presName="Accent" presStyleLbl="bgShp" presStyleIdx="5" presStyleCnt="6"/>
      <dgm:spPr/>
    </dgm:pt>
    <dgm:pt modelId="{1959127A-157D-4AFB-A4FF-90FFBB531EA6}" type="pres">
      <dgm:prSet presAssocID="{D334B3D4-7B41-4E2A-A415-F14AF75BB7F1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10D8C800-9647-44C4-AED0-DDC10CE17906}" srcId="{3F6FA603-1BDD-4862-B542-950A55489A01}" destId="{FF93C0ED-D5F1-45EA-8419-20A8A3AD1C65}" srcOrd="2" destOrd="0" parTransId="{3836956C-A0E6-4002-AB93-EBD45D28454F}" sibTransId="{E5B35BEE-D533-4DD6-8838-ABC12A94FBB4}"/>
    <dgm:cxn modelId="{F7C23D04-0486-4DAB-968A-D46873A5CF14}" srcId="{3F6FA603-1BDD-4862-B542-950A55489A01}" destId="{D334B3D4-7B41-4E2A-A415-F14AF75BB7F1}" srcOrd="5" destOrd="0" parTransId="{C3C77CA3-CB7B-407D-84FD-ED527C31C881}" sibTransId="{7094262F-E186-43A8-B7AF-9BCFA9C3762F}"/>
    <dgm:cxn modelId="{B5150225-7154-46C0-9156-9784A9A5186E}" srcId="{3F6FA603-1BDD-4862-B542-950A55489A01}" destId="{A2961375-67E5-4F57-8BDD-1C1AC75CA004}" srcOrd="3" destOrd="0" parTransId="{22120821-E4D4-4131-BDCE-9F17F5078030}" sibTransId="{D0EF239A-7D8B-48B4-AB15-75F41410E491}"/>
    <dgm:cxn modelId="{A3410926-1020-4A4F-B8A7-5F5C163EE50C}" srcId="{E849742B-02C0-4FC7-B8BB-C53DCB6EEA5F}" destId="{3F6FA603-1BDD-4862-B542-950A55489A01}" srcOrd="0" destOrd="0" parTransId="{6CCF2644-AF2B-4377-A728-B4A989099E65}" sibTransId="{BF88ABEF-CB61-47B9-8B0B-4B16545E0FD2}"/>
    <dgm:cxn modelId="{ADCD8E37-4D63-41DB-89F4-2820921F6D58}" srcId="{3F6FA603-1BDD-4862-B542-950A55489A01}" destId="{AF8A5C59-A0B6-4EBC-92CA-04E65E4A4428}" srcOrd="4" destOrd="0" parTransId="{C492F80F-D6B6-4665-BD01-C2ECAFA3EF19}" sibTransId="{947A0BAB-7D13-4012-8861-8CFA700A36A6}"/>
    <dgm:cxn modelId="{10B3903A-F646-4510-9094-4B46A7A389AD}" srcId="{3F6FA603-1BDD-4862-B542-950A55489A01}" destId="{29FE0D0C-9CAA-4899-8B5E-286579D91103}" srcOrd="0" destOrd="0" parTransId="{DAFE6943-A902-4E8F-B1BA-5D86C126816C}" sibTransId="{14F30330-C9C0-4484-BE24-4B5850583B1F}"/>
    <dgm:cxn modelId="{D862D779-378C-4E7B-905A-DF6DF65F188C}" type="presOf" srcId="{A2961375-67E5-4F57-8BDD-1C1AC75CA004}" destId="{6A6055C6-B6D9-4DCC-9C3A-A24837E2A731}" srcOrd="0" destOrd="0" presId="urn:microsoft.com/office/officeart/2011/layout/HexagonRadial"/>
    <dgm:cxn modelId="{EA0CA490-86B2-499E-84F3-CF0B5EEFED79}" type="presOf" srcId="{FF93C0ED-D5F1-45EA-8419-20A8A3AD1C65}" destId="{F24D3826-5997-427D-880C-9418B80C6FC9}" srcOrd="0" destOrd="0" presId="urn:microsoft.com/office/officeart/2011/layout/HexagonRadial"/>
    <dgm:cxn modelId="{B163049A-142D-467B-8563-060046FC4E56}" srcId="{3F6FA603-1BDD-4862-B542-950A55489A01}" destId="{63A9542A-143D-4362-A540-989FE1DAA3D5}" srcOrd="1" destOrd="0" parTransId="{E0C7E409-A709-436A-8B84-E686FC3679AE}" sibTransId="{0BD0D022-1C33-472B-9F03-023F6F1A2A2B}"/>
    <dgm:cxn modelId="{E4E682CA-B16A-42C9-B7ED-A07AB8A612A4}" type="presOf" srcId="{29FE0D0C-9CAA-4899-8B5E-286579D91103}" destId="{A1DAE727-0EC9-47E4-93A7-2C7540FD2EE6}" srcOrd="0" destOrd="0" presId="urn:microsoft.com/office/officeart/2011/layout/HexagonRadial"/>
    <dgm:cxn modelId="{4680F3D0-0ADF-427F-A73E-B4198B400329}" type="presOf" srcId="{D334B3D4-7B41-4E2A-A415-F14AF75BB7F1}" destId="{1959127A-157D-4AFB-A4FF-90FFBB531EA6}" srcOrd="0" destOrd="0" presId="urn:microsoft.com/office/officeart/2011/layout/HexagonRadial"/>
    <dgm:cxn modelId="{C97FA7DF-0582-4E78-BFE8-3F1FBB646902}" type="presOf" srcId="{63A9542A-143D-4362-A540-989FE1DAA3D5}" destId="{EAA04322-8391-4366-914F-C7B16D6EBCE5}" srcOrd="0" destOrd="0" presId="urn:microsoft.com/office/officeart/2011/layout/HexagonRadial"/>
    <dgm:cxn modelId="{CBD6FBE4-82C2-4D10-8FD9-32A1A3C33B3E}" type="presOf" srcId="{AF8A5C59-A0B6-4EBC-92CA-04E65E4A4428}" destId="{D25801F1-F297-46D5-ABE1-68E37F7411B4}" srcOrd="0" destOrd="0" presId="urn:microsoft.com/office/officeart/2011/layout/HexagonRadial"/>
    <dgm:cxn modelId="{9C1C76F0-9A13-455D-88EA-E01216454E8C}" type="presOf" srcId="{E849742B-02C0-4FC7-B8BB-C53DCB6EEA5F}" destId="{A3E85BDE-BEBD-4273-8D55-FAFAEAE1C55D}" srcOrd="0" destOrd="0" presId="urn:microsoft.com/office/officeart/2011/layout/HexagonRadial"/>
    <dgm:cxn modelId="{26F5CCFA-E510-4E08-AD54-4FC077D6886C}" type="presOf" srcId="{3F6FA603-1BDD-4862-B542-950A55489A01}" destId="{2B4BF1EA-9C14-4640-B29C-0F2E0738FCCC}" srcOrd="0" destOrd="0" presId="urn:microsoft.com/office/officeart/2011/layout/HexagonRadial"/>
    <dgm:cxn modelId="{12BFE78C-8A53-4CEE-B342-E84A27F88D50}" type="presParOf" srcId="{A3E85BDE-BEBD-4273-8D55-FAFAEAE1C55D}" destId="{2B4BF1EA-9C14-4640-B29C-0F2E0738FCCC}" srcOrd="0" destOrd="0" presId="urn:microsoft.com/office/officeart/2011/layout/HexagonRadial"/>
    <dgm:cxn modelId="{D67D76A9-C81B-473B-90D7-82ECE2F33381}" type="presParOf" srcId="{A3E85BDE-BEBD-4273-8D55-FAFAEAE1C55D}" destId="{A32951B1-7840-4928-8EE8-97B916EC5D5B}" srcOrd="1" destOrd="0" presId="urn:microsoft.com/office/officeart/2011/layout/HexagonRadial"/>
    <dgm:cxn modelId="{E133D722-1DE2-4796-A999-7F11B338FB87}" type="presParOf" srcId="{A32951B1-7840-4928-8EE8-97B916EC5D5B}" destId="{84BB0B6B-8433-4438-A33F-87A612E1A87A}" srcOrd="0" destOrd="0" presId="urn:microsoft.com/office/officeart/2011/layout/HexagonRadial"/>
    <dgm:cxn modelId="{18BE4B7B-9447-4BF4-89B0-DB71EDE555B9}" type="presParOf" srcId="{A3E85BDE-BEBD-4273-8D55-FAFAEAE1C55D}" destId="{A1DAE727-0EC9-47E4-93A7-2C7540FD2EE6}" srcOrd="2" destOrd="0" presId="urn:microsoft.com/office/officeart/2011/layout/HexagonRadial"/>
    <dgm:cxn modelId="{06E553F7-C26D-4533-BD3F-F3BB50FDF6D8}" type="presParOf" srcId="{A3E85BDE-BEBD-4273-8D55-FAFAEAE1C55D}" destId="{79AA431D-1F81-46D2-AD8F-7826AFC75639}" srcOrd="3" destOrd="0" presId="urn:microsoft.com/office/officeart/2011/layout/HexagonRadial"/>
    <dgm:cxn modelId="{3C1066B9-C41F-49DB-B06F-9AA08882AA94}" type="presParOf" srcId="{79AA431D-1F81-46D2-AD8F-7826AFC75639}" destId="{065A8BC9-1948-4ACC-B07F-2AE90B99DC56}" srcOrd="0" destOrd="0" presId="urn:microsoft.com/office/officeart/2011/layout/HexagonRadial"/>
    <dgm:cxn modelId="{41C9D5B3-F636-4E4F-A3F2-A20DD92A717D}" type="presParOf" srcId="{A3E85BDE-BEBD-4273-8D55-FAFAEAE1C55D}" destId="{EAA04322-8391-4366-914F-C7B16D6EBCE5}" srcOrd="4" destOrd="0" presId="urn:microsoft.com/office/officeart/2011/layout/HexagonRadial"/>
    <dgm:cxn modelId="{40FDBE4D-B414-4844-8F6B-71434C744058}" type="presParOf" srcId="{A3E85BDE-BEBD-4273-8D55-FAFAEAE1C55D}" destId="{F614D8D1-A1A5-4625-BC62-13201444A289}" srcOrd="5" destOrd="0" presId="urn:microsoft.com/office/officeart/2011/layout/HexagonRadial"/>
    <dgm:cxn modelId="{C69525BA-07E6-4C81-8B9D-25A80222BC9B}" type="presParOf" srcId="{F614D8D1-A1A5-4625-BC62-13201444A289}" destId="{8702746E-9EC0-4C8E-BB00-8F6E2D627398}" srcOrd="0" destOrd="0" presId="urn:microsoft.com/office/officeart/2011/layout/HexagonRadial"/>
    <dgm:cxn modelId="{0D9A7D1C-CAC2-402B-B1C3-22E574E7EA47}" type="presParOf" srcId="{A3E85BDE-BEBD-4273-8D55-FAFAEAE1C55D}" destId="{F24D3826-5997-427D-880C-9418B80C6FC9}" srcOrd="6" destOrd="0" presId="urn:microsoft.com/office/officeart/2011/layout/HexagonRadial"/>
    <dgm:cxn modelId="{2128E461-8B1D-4751-8C46-BBC860B9C1E8}" type="presParOf" srcId="{A3E85BDE-BEBD-4273-8D55-FAFAEAE1C55D}" destId="{8A213C31-65AB-430F-90BC-FCB7C24397CE}" srcOrd="7" destOrd="0" presId="urn:microsoft.com/office/officeart/2011/layout/HexagonRadial"/>
    <dgm:cxn modelId="{94F67207-863B-4B34-B004-8113F6708B26}" type="presParOf" srcId="{8A213C31-65AB-430F-90BC-FCB7C24397CE}" destId="{3D5BCDE3-41D8-4B46-B9E8-F40891D9FF70}" srcOrd="0" destOrd="0" presId="urn:microsoft.com/office/officeart/2011/layout/HexagonRadial"/>
    <dgm:cxn modelId="{E738D15D-E9A2-44EE-A312-73567D2B864B}" type="presParOf" srcId="{A3E85BDE-BEBD-4273-8D55-FAFAEAE1C55D}" destId="{6A6055C6-B6D9-4DCC-9C3A-A24837E2A731}" srcOrd="8" destOrd="0" presId="urn:microsoft.com/office/officeart/2011/layout/HexagonRadial"/>
    <dgm:cxn modelId="{CB384562-D7C7-432A-B0B0-F068B0674F73}" type="presParOf" srcId="{A3E85BDE-BEBD-4273-8D55-FAFAEAE1C55D}" destId="{051D6541-0FF5-474C-8167-EFD616CC7C3A}" srcOrd="9" destOrd="0" presId="urn:microsoft.com/office/officeart/2011/layout/HexagonRadial"/>
    <dgm:cxn modelId="{FF900B50-E50E-4958-AD97-79B0BBCA622A}" type="presParOf" srcId="{051D6541-0FF5-474C-8167-EFD616CC7C3A}" destId="{0F1EDDE1-57B3-419C-B9FE-C1BF2947DB43}" srcOrd="0" destOrd="0" presId="urn:microsoft.com/office/officeart/2011/layout/HexagonRadial"/>
    <dgm:cxn modelId="{E3496EE1-7A4F-4341-A471-076706E34DBC}" type="presParOf" srcId="{A3E85BDE-BEBD-4273-8D55-FAFAEAE1C55D}" destId="{D25801F1-F297-46D5-ABE1-68E37F7411B4}" srcOrd="10" destOrd="0" presId="urn:microsoft.com/office/officeart/2011/layout/HexagonRadial"/>
    <dgm:cxn modelId="{924E1B85-6FED-40E7-AABE-B7750D59148B}" type="presParOf" srcId="{A3E85BDE-BEBD-4273-8D55-FAFAEAE1C55D}" destId="{EB77AC70-B04D-4DAF-95BD-F8767D3F6192}" srcOrd="11" destOrd="0" presId="urn:microsoft.com/office/officeart/2011/layout/HexagonRadial"/>
    <dgm:cxn modelId="{DFE1EAD7-AF11-41E0-AF81-10EEB6F0F30E}" type="presParOf" srcId="{EB77AC70-B04D-4DAF-95BD-F8767D3F6192}" destId="{C320DDA6-E429-4962-8E6D-92D741D637EA}" srcOrd="0" destOrd="0" presId="urn:microsoft.com/office/officeart/2011/layout/HexagonRadial"/>
    <dgm:cxn modelId="{DE270200-4194-4627-9412-B4A54A465934}" type="presParOf" srcId="{A3E85BDE-BEBD-4273-8D55-FAFAEAE1C55D}" destId="{1959127A-157D-4AFB-A4FF-90FFBB531EA6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AA19C2-F54F-423D-AB2F-8A532977519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8538709-C467-4667-9B2B-0A3317892789}">
      <dgm:prSet custT="1"/>
      <dgm:spPr/>
      <dgm:t>
        <a:bodyPr/>
        <a:lstStyle/>
        <a:p>
          <a:r>
            <a:rPr lang="en-IE" sz="1600" b="1" dirty="0"/>
            <a:t>How to conduct due diligence</a:t>
          </a:r>
          <a:r>
            <a:rPr lang="en-IE" sz="1600" dirty="0"/>
            <a:t>, in particular identification, prioritization, adaptation of purchasing practices, responsible disengagement, remediation, engagement with stakeholders</a:t>
          </a:r>
        </a:p>
      </dgm:t>
    </dgm:pt>
    <dgm:pt modelId="{6A444C76-6DEE-42AD-A62A-904BBADC27F5}" type="parTrans" cxnId="{82D410EF-71A7-4B72-8ECD-63E6364AE37E}">
      <dgm:prSet/>
      <dgm:spPr/>
      <dgm:t>
        <a:bodyPr/>
        <a:lstStyle/>
        <a:p>
          <a:endParaRPr lang="en-IE"/>
        </a:p>
      </dgm:t>
    </dgm:pt>
    <dgm:pt modelId="{BD9708A9-13C6-4355-A7EB-9ADC0EA129B0}" type="sibTrans" cxnId="{82D410EF-71A7-4B72-8ECD-63E6364AE37E}">
      <dgm:prSet/>
      <dgm:spPr/>
      <dgm:t>
        <a:bodyPr/>
        <a:lstStyle/>
        <a:p>
          <a:endParaRPr lang="en-IE"/>
        </a:p>
      </dgm:t>
    </dgm:pt>
    <dgm:pt modelId="{5219D9C2-82B1-4C05-892E-74D05C7C88FE}">
      <dgm:prSet custT="1"/>
      <dgm:spPr/>
      <dgm:t>
        <a:bodyPr/>
        <a:lstStyle/>
        <a:p>
          <a:r>
            <a:rPr lang="en-IE" sz="1600" b="1" dirty="0"/>
            <a:t>Climate transition plans</a:t>
          </a:r>
        </a:p>
      </dgm:t>
    </dgm:pt>
    <dgm:pt modelId="{F10FF7E4-46D2-46A3-AB43-D1C2F927A5A1}" type="parTrans" cxnId="{CBE243FD-A4F1-4FA1-8640-954872663C83}">
      <dgm:prSet/>
      <dgm:spPr/>
      <dgm:t>
        <a:bodyPr/>
        <a:lstStyle/>
        <a:p>
          <a:endParaRPr lang="en-IE"/>
        </a:p>
      </dgm:t>
    </dgm:pt>
    <dgm:pt modelId="{89B09358-013E-4A68-8862-E1996A8FF7CB}" type="sibTrans" cxnId="{CBE243FD-A4F1-4FA1-8640-954872663C83}">
      <dgm:prSet/>
      <dgm:spPr/>
      <dgm:t>
        <a:bodyPr/>
        <a:lstStyle/>
        <a:p>
          <a:endParaRPr lang="en-IE"/>
        </a:p>
      </dgm:t>
    </dgm:pt>
    <dgm:pt modelId="{DEB08C03-3F97-4365-A521-E7FE4EC3BB79}">
      <dgm:prSet custT="1"/>
      <dgm:spPr/>
      <dgm:t>
        <a:bodyPr/>
        <a:lstStyle/>
        <a:p>
          <a:r>
            <a:rPr lang="en-IE" sz="1600" dirty="0"/>
            <a:t>Sector-specific guidance</a:t>
          </a:r>
        </a:p>
      </dgm:t>
    </dgm:pt>
    <dgm:pt modelId="{9F31936C-7FF5-4E40-A06A-BD3B695DE3C1}" type="parTrans" cxnId="{1B7F0C18-B304-4C9D-9309-447A63F6ED57}">
      <dgm:prSet/>
      <dgm:spPr/>
      <dgm:t>
        <a:bodyPr/>
        <a:lstStyle/>
        <a:p>
          <a:endParaRPr lang="en-IE"/>
        </a:p>
      </dgm:t>
    </dgm:pt>
    <dgm:pt modelId="{3B902DF6-54E1-4FAD-85DF-C54AA67775E4}" type="sibTrans" cxnId="{1B7F0C18-B304-4C9D-9309-447A63F6ED57}">
      <dgm:prSet/>
      <dgm:spPr/>
      <dgm:t>
        <a:bodyPr/>
        <a:lstStyle/>
        <a:p>
          <a:endParaRPr lang="en-IE"/>
        </a:p>
      </dgm:t>
    </dgm:pt>
    <dgm:pt modelId="{E2759A40-95B9-4544-A93E-9AF9366A728C}">
      <dgm:prSet custT="1"/>
      <dgm:spPr/>
      <dgm:t>
        <a:bodyPr/>
        <a:lstStyle/>
        <a:p>
          <a:r>
            <a:rPr lang="en-IE" sz="1600" dirty="0"/>
            <a:t>Assessment of </a:t>
          </a:r>
          <a:r>
            <a:rPr lang="en-IE" sz="1600" b="1" dirty="0"/>
            <a:t>risk factors</a:t>
          </a:r>
          <a:r>
            <a:rPr lang="en-IE" sz="1600" dirty="0"/>
            <a:t>, incl. those associated with conflict-affected and high-risk areas</a:t>
          </a:r>
        </a:p>
      </dgm:t>
    </dgm:pt>
    <dgm:pt modelId="{835C4CFD-9325-4296-A590-145B536B7919}" type="parTrans" cxnId="{B3F25C82-2726-44CA-A8D9-57E7D2D37525}">
      <dgm:prSet/>
      <dgm:spPr/>
      <dgm:t>
        <a:bodyPr/>
        <a:lstStyle/>
        <a:p>
          <a:endParaRPr lang="en-IE"/>
        </a:p>
      </dgm:t>
    </dgm:pt>
    <dgm:pt modelId="{48A3FC9F-5C45-4070-95A4-DA1EB6C4031D}" type="sibTrans" cxnId="{B3F25C82-2726-44CA-A8D9-57E7D2D37525}">
      <dgm:prSet/>
      <dgm:spPr/>
      <dgm:t>
        <a:bodyPr/>
        <a:lstStyle/>
        <a:p>
          <a:endParaRPr lang="en-IE"/>
        </a:p>
      </dgm:t>
    </dgm:pt>
    <dgm:pt modelId="{F74BE8DC-ED2E-41C5-AFC6-73EEFA046867}">
      <dgm:prSet custT="1"/>
      <dgm:spPr/>
      <dgm:t>
        <a:bodyPr/>
        <a:lstStyle/>
        <a:p>
          <a:r>
            <a:rPr lang="en-IE" sz="1600" b="1" dirty="0"/>
            <a:t>Data/information sources </a:t>
          </a:r>
          <a:r>
            <a:rPr lang="en-IE" sz="1600" dirty="0"/>
            <a:t>for carrying out DD duties, guidance about </a:t>
          </a:r>
          <a:r>
            <a:rPr lang="en-IE" sz="1600" b="1" dirty="0"/>
            <a:t>digital tools </a:t>
          </a:r>
          <a:r>
            <a:rPr lang="en-IE" sz="1600" dirty="0"/>
            <a:t>to facilitate and support compliance</a:t>
          </a:r>
        </a:p>
      </dgm:t>
    </dgm:pt>
    <dgm:pt modelId="{0F71E2B7-152A-429D-B0BC-F9B106C3A640}" type="parTrans" cxnId="{1F188E8A-6FAE-498D-B46E-9275429F86B0}">
      <dgm:prSet/>
      <dgm:spPr/>
      <dgm:t>
        <a:bodyPr/>
        <a:lstStyle/>
        <a:p>
          <a:endParaRPr lang="en-IE"/>
        </a:p>
      </dgm:t>
    </dgm:pt>
    <dgm:pt modelId="{5AC09796-0E50-469D-A3C6-75C7BB6DF609}" type="sibTrans" cxnId="{1F188E8A-6FAE-498D-B46E-9275429F86B0}">
      <dgm:prSet/>
      <dgm:spPr/>
      <dgm:t>
        <a:bodyPr/>
        <a:lstStyle/>
        <a:p>
          <a:endParaRPr lang="en-IE"/>
        </a:p>
      </dgm:t>
    </dgm:pt>
    <dgm:pt modelId="{1D5DCE0D-4625-4BFC-8DC9-039B2D6D05D3}">
      <dgm:prSet custT="1"/>
      <dgm:spPr/>
      <dgm:t>
        <a:bodyPr/>
        <a:lstStyle/>
        <a:p>
          <a:r>
            <a:rPr lang="en-IE" sz="1600" dirty="0"/>
            <a:t>Ways how to share resources and information</a:t>
          </a:r>
        </a:p>
      </dgm:t>
    </dgm:pt>
    <dgm:pt modelId="{36AD5C3A-3D44-4B65-AA08-1DD9DE9FC21D}" type="parTrans" cxnId="{B04D4D48-B3E7-44AA-9238-8FF75DE56E48}">
      <dgm:prSet/>
      <dgm:spPr/>
      <dgm:t>
        <a:bodyPr/>
        <a:lstStyle/>
        <a:p>
          <a:endParaRPr lang="en-IE"/>
        </a:p>
      </dgm:t>
    </dgm:pt>
    <dgm:pt modelId="{FE279CB9-72D8-417C-8DDA-F89741C93073}" type="sibTrans" cxnId="{B04D4D48-B3E7-44AA-9238-8FF75DE56E48}">
      <dgm:prSet/>
      <dgm:spPr/>
      <dgm:t>
        <a:bodyPr/>
        <a:lstStyle/>
        <a:p>
          <a:endParaRPr lang="en-IE"/>
        </a:p>
      </dgm:t>
    </dgm:pt>
    <dgm:pt modelId="{6DCBD482-800C-4350-A98E-73400AA76FF8}">
      <dgm:prSet custT="1"/>
      <dgm:spPr/>
      <dgm:t>
        <a:bodyPr/>
        <a:lstStyle/>
        <a:p>
          <a:r>
            <a:rPr lang="en-IE" sz="1600" dirty="0"/>
            <a:t>Information for stakeholders on </a:t>
          </a:r>
          <a:r>
            <a:rPr lang="en-IE" sz="1600" b="1" dirty="0"/>
            <a:t>how to engage</a:t>
          </a:r>
        </a:p>
      </dgm:t>
    </dgm:pt>
    <dgm:pt modelId="{B998BCEC-5F8B-48EE-B0B9-963C3F3A686D}" type="parTrans" cxnId="{DF3BAC6E-D5A0-434A-AF69-E6CB88D99E46}">
      <dgm:prSet/>
      <dgm:spPr/>
      <dgm:t>
        <a:bodyPr/>
        <a:lstStyle/>
        <a:p>
          <a:endParaRPr lang="en-IE"/>
        </a:p>
      </dgm:t>
    </dgm:pt>
    <dgm:pt modelId="{E0DCBDD6-C20F-49DA-AF52-F8FF3C1689F4}" type="sibTrans" cxnId="{DF3BAC6E-D5A0-434A-AF69-E6CB88D99E46}">
      <dgm:prSet/>
      <dgm:spPr/>
      <dgm:t>
        <a:bodyPr/>
        <a:lstStyle/>
        <a:p>
          <a:endParaRPr lang="en-IE"/>
        </a:p>
      </dgm:t>
    </dgm:pt>
    <dgm:pt modelId="{42AE32FF-EBB6-4D91-B885-A05EAECD5EBC}">
      <dgm:prSet custT="1"/>
      <dgm:spPr/>
      <dgm:t>
        <a:bodyPr/>
        <a:lstStyle/>
        <a:p>
          <a:r>
            <a:rPr lang="en-US" sz="1600" b="1" dirty="0"/>
            <a:t>Model contract clauses</a:t>
          </a:r>
          <a:endParaRPr lang="en-IE" sz="1600" b="1" dirty="0"/>
        </a:p>
      </dgm:t>
    </dgm:pt>
    <dgm:pt modelId="{6E2115D2-C3D9-4828-8E63-E4CA29C8680D}" type="parTrans" cxnId="{05138A26-8008-43DB-8097-948E71EFFC41}">
      <dgm:prSet/>
      <dgm:spPr/>
      <dgm:t>
        <a:bodyPr/>
        <a:lstStyle/>
        <a:p>
          <a:endParaRPr lang="en-IE"/>
        </a:p>
      </dgm:t>
    </dgm:pt>
    <dgm:pt modelId="{86F36E43-F6A6-4836-AFBF-FAC53FA39E1E}" type="sibTrans" cxnId="{05138A26-8008-43DB-8097-948E71EFFC41}">
      <dgm:prSet/>
      <dgm:spPr/>
      <dgm:t>
        <a:bodyPr/>
        <a:lstStyle/>
        <a:p>
          <a:endParaRPr lang="en-IE"/>
        </a:p>
      </dgm:t>
    </dgm:pt>
    <dgm:pt modelId="{68001B08-8D62-4292-BA86-5F4B05C82683}" type="pres">
      <dgm:prSet presAssocID="{89AA19C2-F54F-423D-AB2F-8A532977519D}" presName="compositeShape" presStyleCnt="0">
        <dgm:presLayoutVars>
          <dgm:dir/>
          <dgm:resizeHandles/>
        </dgm:presLayoutVars>
      </dgm:prSet>
      <dgm:spPr/>
    </dgm:pt>
    <dgm:pt modelId="{A7D8D004-A9E9-4A75-B5FB-FC3164E9FD81}" type="pres">
      <dgm:prSet presAssocID="{89AA19C2-F54F-423D-AB2F-8A532977519D}" presName="pyramid" presStyleLbl="node1" presStyleIdx="0" presStyleCnt="1" custLinFactNeighborX="-33547" custLinFactNeighborY="7145"/>
      <dgm:spPr/>
    </dgm:pt>
    <dgm:pt modelId="{35F4D87B-D4A9-4D8A-8BB1-A46E54963614}" type="pres">
      <dgm:prSet presAssocID="{89AA19C2-F54F-423D-AB2F-8A532977519D}" presName="theList" presStyleCnt="0"/>
      <dgm:spPr/>
    </dgm:pt>
    <dgm:pt modelId="{FD886E11-9935-4EEC-BF25-6A651302F20E}" type="pres">
      <dgm:prSet presAssocID="{D8538709-C467-4667-9B2B-0A3317892789}" presName="aNode" presStyleLbl="fgAcc1" presStyleIdx="0" presStyleCnt="8" custScaleX="132583" custScaleY="310885" custLinFactY="-13763" custLinFactNeighborY="-100000">
        <dgm:presLayoutVars>
          <dgm:bulletEnabled val="1"/>
        </dgm:presLayoutVars>
      </dgm:prSet>
      <dgm:spPr/>
    </dgm:pt>
    <dgm:pt modelId="{F0B47D59-BB53-4A9F-8F1D-B1B96BB59708}" type="pres">
      <dgm:prSet presAssocID="{D8538709-C467-4667-9B2B-0A3317892789}" presName="aSpace" presStyleCnt="0"/>
      <dgm:spPr/>
    </dgm:pt>
    <dgm:pt modelId="{50776262-2D41-4228-9C5C-EF0735E08204}" type="pres">
      <dgm:prSet presAssocID="{5219D9C2-82B1-4C05-892E-74D05C7C88FE}" presName="aNode" presStyleLbl="fgAcc1" presStyleIdx="1" presStyleCnt="8" custScaleX="132232" custScaleY="139971">
        <dgm:presLayoutVars>
          <dgm:bulletEnabled val="1"/>
        </dgm:presLayoutVars>
      </dgm:prSet>
      <dgm:spPr/>
    </dgm:pt>
    <dgm:pt modelId="{5A84C28A-E856-4E59-BE06-E77D33485D1E}" type="pres">
      <dgm:prSet presAssocID="{5219D9C2-82B1-4C05-892E-74D05C7C88FE}" presName="aSpace" presStyleCnt="0"/>
      <dgm:spPr/>
    </dgm:pt>
    <dgm:pt modelId="{2B41597B-D2AC-40D4-B640-CFA9D3E69ABB}" type="pres">
      <dgm:prSet presAssocID="{DEB08C03-3F97-4365-A521-E7FE4EC3BB79}" presName="aNode" presStyleLbl="fgAcc1" presStyleIdx="2" presStyleCnt="8" custScaleX="133605" custScaleY="87003" custLinFactY="9386" custLinFactNeighborY="100000">
        <dgm:presLayoutVars>
          <dgm:bulletEnabled val="1"/>
        </dgm:presLayoutVars>
      </dgm:prSet>
      <dgm:spPr/>
    </dgm:pt>
    <dgm:pt modelId="{AB547A4F-13CE-4B6A-9AA5-A6922FA97C9E}" type="pres">
      <dgm:prSet presAssocID="{DEB08C03-3F97-4365-A521-E7FE4EC3BB79}" presName="aSpace" presStyleCnt="0"/>
      <dgm:spPr/>
    </dgm:pt>
    <dgm:pt modelId="{8A42F4C4-5DD1-4555-BB3D-BD5BEBBD14E5}" type="pres">
      <dgm:prSet presAssocID="{E2759A40-95B9-4544-A93E-9AF9366A728C}" presName="aNode" presStyleLbl="fgAcc1" presStyleIdx="3" presStyleCnt="8" custScaleX="135736" custScaleY="146948" custLinFactY="35648" custLinFactNeighborY="100000">
        <dgm:presLayoutVars>
          <dgm:bulletEnabled val="1"/>
        </dgm:presLayoutVars>
      </dgm:prSet>
      <dgm:spPr/>
    </dgm:pt>
    <dgm:pt modelId="{8CA2502E-F6D0-4153-A171-9B48E8D6AC8D}" type="pres">
      <dgm:prSet presAssocID="{E2759A40-95B9-4544-A93E-9AF9366A728C}" presName="aSpace" presStyleCnt="0"/>
      <dgm:spPr/>
    </dgm:pt>
    <dgm:pt modelId="{E8735BF0-D928-4E82-A961-8C7ECBE2DD54}" type="pres">
      <dgm:prSet presAssocID="{F74BE8DC-ED2E-41C5-AFC6-73EEFA046867}" presName="aNode" presStyleLbl="fgAcc1" presStyleIdx="4" presStyleCnt="8" custScaleX="136977" custScaleY="213058" custLinFactY="70664" custLinFactNeighborY="100000">
        <dgm:presLayoutVars>
          <dgm:bulletEnabled val="1"/>
        </dgm:presLayoutVars>
      </dgm:prSet>
      <dgm:spPr/>
    </dgm:pt>
    <dgm:pt modelId="{176DD983-4C12-498E-8B6C-9632F97B6900}" type="pres">
      <dgm:prSet presAssocID="{F74BE8DC-ED2E-41C5-AFC6-73EEFA046867}" presName="aSpace" presStyleCnt="0"/>
      <dgm:spPr/>
    </dgm:pt>
    <dgm:pt modelId="{A93352D3-3F72-4B27-B68F-135D9D656DCA}" type="pres">
      <dgm:prSet presAssocID="{1D5DCE0D-4625-4BFC-8DC9-039B2D6D05D3}" presName="aNode" presStyleLbl="fgAcc1" presStyleIdx="5" presStyleCnt="8" custScaleX="137035" custScaleY="165496" custLinFactY="94294" custLinFactNeighborX="-229" custLinFactNeighborY="100000">
        <dgm:presLayoutVars>
          <dgm:bulletEnabled val="1"/>
        </dgm:presLayoutVars>
      </dgm:prSet>
      <dgm:spPr/>
    </dgm:pt>
    <dgm:pt modelId="{7B8BCA9B-988D-43D4-92E6-210D642974F5}" type="pres">
      <dgm:prSet presAssocID="{1D5DCE0D-4625-4BFC-8DC9-039B2D6D05D3}" presName="aSpace" presStyleCnt="0"/>
      <dgm:spPr/>
    </dgm:pt>
    <dgm:pt modelId="{C3E05206-FB43-470E-8EAA-8331B832AA79}" type="pres">
      <dgm:prSet presAssocID="{6DCBD482-800C-4350-A98E-73400AA76FF8}" presName="aNode" presStyleLbl="fgAcc1" presStyleIdx="6" presStyleCnt="8" custScaleX="137280" custScaleY="136134" custLinFactY="110689" custLinFactNeighborY="200000">
        <dgm:presLayoutVars>
          <dgm:bulletEnabled val="1"/>
        </dgm:presLayoutVars>
      </dgm:prSet>
      <dgm:spPr/>
    </dgm:pt>
    <dgm:pt modelId="{68DAB7C6-7298-4731-95A8-7B01AEC73913}" type="pres">
      <dgm:prSet presAssocID="{6DCBD482-800C-4350-A98E-73400AA76FF8}" presName="aSpace" presStyleCnt="0"/>
      <dgm:spPr/>
    </dgm:pt>
    <dgm:pt modelId="{B94D19E8-17ED-411A-AEBA-7FEF7E6134C7}" type="pres">
      <dgm:prSet presAssocID="{42AE32FF-EBB6-4D91-B885-A05EAECD5EBC}" presName="aNode" presStyleLbl="fgAcc1" presStyleIdx="7" presStyleCnt="8" custScaleX="136230" custScaleY="107859" custLinFactY="129850" custLinFactNeighborX="0" custLinFactNeighborY="200000">
        <dgm:presLayoutVars>
          <dgm:bulletEnabled val="1"/>
        </dgm:presLayoutVars>
      </dgm:prSet>
      <dgm:spPr/>
    </dgm:pt>
    <dgm:pt modelId="{7B0F5D99-A767-4758-9924-3155EE997C9F}" type="pres">
      <dgm:prSet presAssocID="{42AE32FF-EBB6-4D91-B885-A05EAECD5EBC}" presName="aSpace" presStyleCnt="0"/>
      <dgm:spPr/>
    </dgm:pt>
  </dgm:ptLst>
  <dgm:cxnLst>
    <dgm:cxn modelId="{0C365B05-D828-4829-8AF1-7CAD21E1CCD9}" type="presOf" srcId="{DEB08C03-3F97-4365-A521-E7FE4EC3BB79}" destId="{2B41597B-D2AC-40D4-B640-CFA9D3E69ABB}" srcOrd="0" destOrd="0" presId="urn:microsoft.com/office/officeart/2005/8/layout/pyramid2"/>
    <dgm:cxn modelId="{513DC90E-F8AA-4F6C-9EDD-BF606BBB5307}" type="presOf" srcId="{89AA19C2-F54F-423D-AB2F-8A532977519D}" destId="{68001B08-8D62-4292-BA86-5F4B05C82683}" srcOrd="0" destOrd="0" presId="urn:microsoft.com/office/officeart/2005/8/layout/pyramid2"/>
    <dgm:cxn modelId="{1B7F0C18-B304-4C9D-9309-447A63F6ED57}" srcId="{89AA19C2-F54F-423D-AB2F-8A532977519D}" destId="{DEB08C03-3F97-4365-A521-E7FE4EC3BB79}" srcOrd="2" destOrd="0" parTransId="{9F31936C-7FF5-4E40-A06A-BD3B695DE3C1}" sibTransId="{3B902DF6-54E1-4FAD-85DF-C54AA67775E4}"/>
    <dgm:cxn modelId="{05138A26-8008-43DB-8097-948E71EFFC41}" srcId="{89AA19C2-F54F-423D-AB2F-8A532977519D}" destId="{42AE32FF-EBB6-4D91-B885-A05EAECD5EBC}" srcOrd="7" destOrd="0" parTransId="{6E2115D2-C3D9-4828-8E63-E4CA29C8680D}" sibTransId="{86F36E43-F6A6-4836-AFBF-FAC53FA39E1E}"/>
    <dgm:cxn modelId="{8BE5622E-AF79-4B01-97F3-86E35F098239}" type="presOf" srcId="{F74BE8DC-ED2E-41C5-AFC6-73EEFA046867}" destId="{E8735BF0-D928-4E82-A961-8C7ECBE2DD54}" srcOrd="0" destOrd="0" presId="urn:microsoft.com/office/officeart/2005/8/layout/pyramid2"/>
    <dgm:cxn modelId="{58B2B03C-6465-4AE7-BF26-14A892E7960B}" type="presOf" srcId="{6DCBD482-800C-4350-A98E-73400AA76FF8}" destId="{C3E05206-FB43-470E-8EAA-8331B832AA79}" srcOrd="0" destOrd="0" presId="urn:microsoft.com/office/officeart/2005/8/layout/pyramid2"/>
    <dgm:cxn modelId="{62B4E760-788B-47B7-8FF5-78E902C879F8}" type="presOf" srcId="{1D5DCE0D-4625-4BFC-8DC9-039B2D6D05D3}" destId="{A93352D3-3F72-4B27-B68F-135D9D656DCA}" srcOrd="0" destOrd="0" presId="urn:microsoft.com/office/officeart/2005/8/layout/pyramid2"/>
    <dgm:cxn modelId="{B04D4D48-B3E7-44AA-9238-8FF75DE56E48}" srcId="{89AA19C2-F54F-423D-AB2F-8A532977519D}" destId="{1D5DCE0D-4625-4BFC-8DC9-039B2D6D05D3}" srcOrd="5" destOrd="0" parTransId="{36AD5C3A-3D44-4B65-AA08-1DD9DE9FC21D}" sibTransId="{FE279CB9-72D8-417C-8DDA-F89741C93073}"/>
    <dgm:cxn modelId="{DF3BAC6E-D5A0-434A-AF69-E6CB88D99E46}" srcId="{89AA19C2-F54F-423D-AB2F-8A532977519D}" destId="{6DCBD482-800C-4350-A98E-73400AA76FF8}" srcOrd="6" destOrd="0" parTransId="{B998BCEC-5F8B-48EE-B0B9-963C3F3A686D}" sibTransId="{E0DCBDD6-C20F-49DA-AF52-F8FF3C1689F4}"/>
    <dgm:cxn modelId="{B3F25C82-2726-44CA-A8D9-57E7D2D37525}" srcId="{89AA19C2-F54F-423D-AB2F-8A532977519D}" destId="{E2759A40-95B9-4544-A93E-9AF9366A728C}" srcOrd="3" destOrd="0" parTransId="{835C4CFD-9325-4296-A590-145B536B7919}" sibTransId="{48A3FC9F-5C45-4070-95A4-DA1EB6C4031D}"/>
    <dgm:cxn modelId="{57C1B385-CBE1-45EE-AAD8-1ACED24C0BD6}" type="presOf" srcId="{E2759A40-95B9-4544-A93E-9AF9366A728C}" destId="{8A42F4C4-5DD1-4555-BB3D-BD5BEBBD14E5}" srcOrd="0" destOrd="0" presId="urn:microsoft.com/office/officeart/2005/8/layout/pyramid2"/>
    <dgm:cxn modelId="{1F188E8A-6FAE-498D-B46E-9275429F86B0}" srcId="{89AA19C2-F54F-423D-AB2F-8A532977519D}" destId="{F74BE8DC-ED2E-41C5-AFC6-73EEFA046867}" srcOrd="4" destOrd="0" parTransId="{0F71E2B7-152A-429D-B0BC-F9B106C3A640}" sibTransId="{5AC09796-0E50-469D-A3C6-75C7BB6DF609}"/>
    <dgm:cxn modelId="{0D4F3BA3-D7EC-4936-8939-4CF9E75891E2}" type="presOf" srcId="{5219D9C2-82B1-4C05-892E-74D05C7C88FE}" destId="{50776262-2D41-4228-9C5C-EF0735E08204}" srcOrd="0" destOrd="0" presId="urn:microsoft.com/office/officeart/2005/8/layout/pyramid2"/>
    <dgm:cxn modelId="{F2AABEAF-D83C-4F9A-8707-E476C73F52DA}" type="presOf" srcId="{42AE32FF-EBB6-4D91-B885-A05EAECD5EBC}" destId="{B94D19E8-17ED-411A-AEBA-7FEF7E6134C7}" srcOrd="0" destOrd="0" presId="urn:microsoft.com/office/officeart/2005/8/layout/pyramid2"/>
    <dgm:cxn modelId="{1FFF3AE1-1A07-4A4A-9FBE-15191D78FBFF}" type="presOf" srcId="{D8538709-C467-4667-9B2B-0A3317892789}" destId="{FD886E11-9935-4EEC-BF25-6A651302F20E}" srcOrd="0" destOrd="0" presId="urn:microsoft.com/office/officeart/2005/8/layout/pyramid2"/>
    <dgm:cxn modelId="{82D410EF-71A7-4B72-8ECD-63E6364AE37E}" srcId="{89AA19C2-F54F-423D-AB2F-8A532977519D}" destId="{D8538709-C467-4667-9B2B-0A3317892789}" srcOrd="0" destOrd="0" parTransId="{6A444C76-6DEE-42AD-A62A-904BBADC27F5}" sibTransId="{BD9708A9-13C6-4355-A7EB-9ADC0EA129B0}"/>
    <dgm:cxn modelId="{CBE243FD-A4F1-4FA1-8640-954872663C83}" srcId="{89AA19C2-F54F-423D-AB2F-8A532977519D}" destId="{5219D9C2-82B1-4C05-892E-74D05C7C88FE}" srcOrd="1" destOrd="0" parTransId="{F10FF7E4-46D2-46A3-AB43-D1C2F927A5A1}" sibTransId="{89B09358-013E-4A68-8862-E1996A8FF7CB}"/>
    <dgm:cxn modelId="{7E6605A1-9F56-4C13-9C3A-B6933AE8CF29}" type="presParOf" srcId="{68001B08-8D62-4292-BA86-5F4B05C82683}" destId="{A7D8D004-A9E9-4A75-B5FB-FC3164E9FD81}" srcOrd="0" destOrd="0" presId="urn:microsoft.com/office/officeart/2005/8/layout/pyramid2"/>
    <dgm:cxn modelId="{551F121F-CE52-4E79-A704-945CFB1BA75B}" type="presParOf" srcId="{68001B08-8D62-4292-BA86-5F4B05C82683}" destId="{35F4D87B-D4A9-4D8A-8BB1-A46E54963614}" srcOrd="1" destOrd="0" presId="urn:microsoft.com/office/officeart/2005/8/layout/pyramid2"/>
    <dgm:cxn modelId="{699DC78A-FDD1-4DB8-9163-42B9F1686BAD}" type="presParOf" srcId="{35F4D87B-D4A9-4D8A-8BB1-A46E54963614}" destId="{FD886E11-9935-4EEC-BF25-6A651302F20E}" srcOrd="0" destOrd="0" presId="urn:microsoft.com/office/officeart/2005/8/layout/pyramid2"/>
    <dgm:cxn modelId="{93D4DE6E-D38F-44BB-8A02-DBC63AA9BDA2}" type="presParOf" srcId="{35F4D87B-D4A9-4D8A-8BB1-A46E54963614}" destId="{F0B47D59-BB53-4A9F-8F1D-B1B96BB59708}" srcOrd="1" destOrd="0" presId="urn:microsoft.com/office/officeart/2005/8/layout/pyramid2"/>
    <dgm:cxn modelId="{C00387E0-82D2-47DF-B610-8E2344E887A2}" type="presParOf" srcId="{35F4D87B-D4A9-4D8A-8BB1-A46E54963614}" destId="{50776262-2D41-4228-9C5C-EF0735E08204}" srcOrd="2" destOrd="0" presId="urn:microsoft.com/office/officeart/2005/8/layout/pyramid2"/>
    <dgm:cxn modelId="{C8885951-06F4-4574-AD71-2A8F9B4D4F82}" type="presParOf" srcId="{35F4D87B-D4A9-4D8A-8BB1-A46E54963614}" destId="{5A84C28A-E856-4E59-BE06-E77D33485D1E}" srcOrd="3" destOrd="0" presId="urn:microsoft.com/office/officeart/2005/8/layout/pyramid2"/>
    <dgm:cxn modelId="{E6BA0DA2-16F4-4019-B3A0-FE4263E3E910}" type="presParOf" srcId="{35F4D87B-D4A9-4D8A-8BB1-A46E54963614}" destId="{2B41597B-D2AC-40D4-B640-CFA9D3E69ABB}" srcOrd="4" destOrd="0" presId="urn:microsoft.com/office/officeart/2005/8/layout/pyramid2"/>
    <dgm:cxn modelId="{868EFE6F-B36C-4FBE-9181-ADA3B769EC7D}" type="presParOf" srcId="{35F4D87B-D4A9-4D8A-8BB1-A46E54963614}" destId="{AB547A4F-13CE-4B6A-9AA5-A6922FA97C9E}" srcOrd="5" destOrd="0" presId="urn:microsoft.com/office/officeart/2005/8/layout/pyramid2"/>
    <dgm:cxn modelId="{8DB126B6-D84E-44E3-867A-F9F9611A1FDF}" type="presParOf" srcId="{35F4D87B-D4A9-4D8A-8BB1-A46E54963614}" destId="{8A42F4C4-5DD1-4555-BB3D-BD5BEBBD14E5}" srcOrd="6" destOrd="0" presId="urn:microsoft.com/office/officeart/2005/8/layout/pyramid2"/>
    <dgm:cxn modelId="{65E87447-2084-4F8D-8599-C5E586B90627}" type="presParOf" srcId="{35F4D87B-D4A9-4D8A-8BB1-A46E54963614}" destId="{8CA2502E-F6D0-4153-A171-9B48E8D6AC8D}" srcOrd="7" destOrd="0" presId="urn:microsoft.com/office/officeart/2005/8/layout/pyramid2"/>
    <dgm:cxn modelId="{2AF2AF7E-3F61-481B-A8AC-9531066484D9}" type="presParOf" srcId="{35F4D87B-D4A9-4D8A-8BB1-A46E54963614}" destId="{E8735BF0-D928-4E82-A961-8C7ECBE2DD54}" srcOrd="8" destOrd="0" presId="urn:microsoft.com/office/officeart/2005/8/layout/pyramid2"/>
    <dgm:cxn modelId="{50CB1F16-7794-45AF-80B1-FF50FD29F903}" type="presParOf" srcId="{35F4D87B-D4A9-4D8A-8BB1-A46E54963614}" destId="{176DD983-4C12-498E-8B6C-9632F97B6900}" srcOrd="9" destOrd="0" presId="urn:microsoft.com/office/officeart/2005/8/layout/pyramid2"/>
    <dgm:cxn modelId="{FCEB6811-AD5E-4D72-B774-D6DF5B1AFC38}" type="presParOf" srcId="{35F4D87B-D4A9-4D8A-8BB1-A46E54963614}" destId="{A93352D3-3F72-4B27-B68F-135D9D656DCA}" srcOrd="10" destOrd="0" presId="urn:microsoft.com/office/officeart/2005/8/layout/pyramid2"/>
    <dgm:cxn modelId="{408D2D40-DACF-47A5-9BE9-7F96EF9D9B2B}" type="presParOf" srcId="{35F4D87B-D4A9-4D8A-8BB1-A46E54963614}" destId="{7B8BCA9B-988D-43D4-92E6-210D642974F5}" srcOrd="11" destOrd="0" presId="urn:microsoft.com/office/officeart/2005/8/layout/pyramid2"/>
    <dgm:cxn modelId="{2CA836AA-EAB7-44B1-84F3-59B80BF305EC}" type="presParOf" srcId="{35F4D87B-D4A9-4D8A-8BB1-A46E54963614}" destId="{C3E05206-FB43-470E-8EAA-8331B832AA79}" srcOrd="12" destOrd="0" presId="urn:microsoft.com/office/officeart/2005/8/layout/pyramid2"/>
    <dgm:cxn modelId="{91108C97-1C29-47EB-8C74-C1B38CA0C8B2}" type="presParOf" srcId="{35F4D87B-D4A9-4D8A-8BB1-A46E54963614}" destId="{68DAB7C6-7298-4731-95A8-7B01AEC73913}" srcOrd="13" destOrd="0" presId="urn:microsoft.com/office/officeart/2005/8/layout/pyramid2"/>
    <dgm:cxn modelId="{46C89BA1-E5BA-4314-AD0C-7D0622AA3455}" type="presParOf" srcId="{35F4D87B-D4A9-4D8A-8BB1-A46E54963614}" destId="{B94D19E8-17ED-411A-AEBA-7FEF7E6134C7}" srcOrd="14" destOrd="0" presId="urn:microsoft.com/office/officeart/2005/8/layout/pyramid2"/>
    <dgm:cxn modelId="{2836A9AB-FA43-47CB-ADD4-984879A3BE2B}" type="presParOf" srcId="{35F4D87B-D4A9-4D8A-8BB1-A46E54963614}" destId="{7B0F5D99-A767-4758-9924-3155EE997C9F}" srcOrd="1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BD48C74-59BC-4F0E-B939-AA7BC8EFB04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EA1691C-E5B6-4BFD-8ED1-C485EBB1FCE6}">
      <dgm:prSet phldrT="[Text]" custT="1"/>
      <dgm:spPr/>
      <dgm:t>
        <a:bodyPr/>
        <a:lstStyle/>
        <a:p>
          <a:r>
            <a:rPr lang="en-IE" sz="21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</a:t>
          </a:r>
          <a:r>
            <a:rPr lang="en-IE" sz="2100" b="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edicated websites, platforms or portals</a:t>
          </a:r>
          <a:endParaRPr lang="en-IE" sz="2100" b="0" dirty="0"/>
        </a:p>
      </dgm:t>
    </dgm:pt>
    <dgm:pt modelId="{F0AA668C-5DB4-4D5E-B92A-942148AF865F}" type="parTrans" cxnId="{BB88515B-5C5E-42C4-969A-8108C1769F7E}">
      <dgm:prSet/>
      <dgm:spPr/>
      <dgm:t>
        <a:bodyPr/>
        <a:lstStyle/>
        <a:p>
          <a:endParaRPr lang="en-IE"/>
        </a:p>
      </dgm:t>
    </dgm:pt>
    <dgm:pt modelId="{1C4E4474-9617-4CD2-8A89-B9886C3D3E9F}" type="sibTrans" cxnId="{BB88515B-5C5E-42C4-969A-8108C1769F7E}">
      <dgm:prSet/>
      <dgm:spPr/>
      <dgm:t>
        <a:bodyPr/>
        <a:lstStyle/>
        <a:p>
          <a:endParaRPr lang="en-IE"/>
        </a:p>
      </dgm:t>
    </dgm:pt>
    <dgm:pt modelId="{203B7B97-191F-4009-991A-F8CB40572059}">
      <dgm:prSet phldrT="[Text]" custT="1"/>
      <dgm:spPr/>
      <dgm:t>
        <a:bodyPr/>
        <a:lstStyle/>
        <a:p>
          <a:r>
            <a:rPr lang="en-IE" sz="2100" b="0" dirty="0"/>
            <a:t>Financial support for SMEs</a:t>
          </a:r>
        </a:p>
        <a:p>
          <a:r>
            <a:rPr lang="en-IE" sz="2100" b="0" dirty="0"/>
            <a:t>Stakeholder support for exercise of rights</a:t>
          </a:r>
        </a:p>
      </dgm:t>
    </dgm:pt>
    <dgm:pt modelId="{1AD97A9B-8A19-425F-9773-C381BA717C67}" type="parTrans" cxnId="{AB349110-C559-44AB-8BC7-2F8EEF8A4C20}">
      <dgm:prSet/>
      <dgm:spPr/>
      <dgm:t>
        <a:bodyPr/>
        <a:lstStyle/>
        <a:p>
          <a:endParaRPr lang="en-IE"/>
        </a:p>
      </dgm:t>
    </dgm:pt>
    <dgm:pt modelId="{A629AB1D-51FD-4531-9A79-800B87071806}" type="sibTrans" cxnId="{AB349110-C559-44AB-8BC7-2F8EEF8A4C20}">
      <dgm:prSet/>
      <dgm:spPr/>
      <dgm:t>
        <a:bodyPr/>
        <a:lstStyle/>
        <a:p>
          <a:endParaRPr lang="en-IE"/>
        </a:p>
      </dgm:t>
    </dgm:pt>
    <dgm:pt modelId="{59656478-2326-4223-8511-DE68637B7BA0}">
      <dgm:prSet phldrT="[Text]" custT="1"/>
      <dgm:spPr>
        <a:solidFill>
          <a:srgbClr val="00B0F0"/>
        </a:solidFill>
      </dgm:spPr>
      <dgm:t>
        <a:bodyPr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IE" sz="21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Single Helpdesk</a:t>
          </a:r>
        </a:p>
      </dgm:t>
    </dgm:pt>
    <dgm:pt modelId="{C444216F-C9FA-4482-AB54-81C7D8BD0ED0}" type="parTrans" cxnId="{86653677-3CF6-45F0-9BF8-1BD81AFCF74A}">
      <dgm:prSet/>
      <dgm:spPr/>
      <dgm:t>
        <a:bodyPr/>
        <a:lstStyle/>
        <a:p>
          <a:endParaRPr lang="en-IE"/>
        </a:p>
      </dgm:t>
    </dgm:pt>
    <dgm:pt modelId="{439F8C96-D0E8-4BAE-B444-2EDB61270B6D}" type="sibTrans" cxnId="{86653677-3CF6-45F0-9BF8-1BD81AFCF74A}">
      <dgm:prSet/>
      <dgm:spPr/>
      <dgm:t>
        <a:bodyPr/>
        <a:lstStyle/>
        <a:p>
          <a:endParaRPr lang="en-IE"/>
        </a:p>
      </dgm:t>
    </dgm:pt>
    <dgm:pt modelId="{F9F7A5DA-B3E8-40B6-9BD3-D974F7585266}">
      <dgm:prSet phldrT="[Text]" custT="1"/>
      <dgm:spPr>
        <a:noFill/>
        <a:ln>
          <a:noFill/>
        </a:ln>
      </dgm:spPr>
      <dgm:t>
        <a:bodyPr/>
        <a:lstStyle/>
        <a:p>
          <a:endParaRPr lang="en-IE" sz="21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1CA4C91A-9CC3-4B29-8F99-CB51E76E8933}" type="sibTrans" cxnId="{0876BC7B-8A57-4095-A349-BEE9A21A1877}">
      <dgm:prSet/>
      <dgm:spPr/>
      <dgm:t>
        <a:bodyPr/>
        <a:lstStyle/>
        <a:p>
          <a:endParaRPr lang="en-IE"/>
        </a:p>
      </dgm:t>
    </dgm:pt>
    <dgm:pt modelId="{1E55FC3B-F626-45AB-9155-E311331C94CD}" type="parTrans" cxnId="{0876BC7B-8A57-4095-A349-BEE9A21A1877}">
      <dgm:prSet/>
      <dgm:spPr/>
      <dgm:t>
        <a:bodyPr/>
        <a:lstStyle/>
        <a:p>
          <a:endParaRPr lang="en-IE"/>
        </a:p>
      </dgm:t>
    </dgm:pt>
    <dgm:pt modelId="{159CA73D-145B-4F55-9AAE-A89C0C22222B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IE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Industry &amp; multi-stakeholder initiatives and independent third-party verification </a:t>
          </a:r>
          <a:endParaRPr lang="en-US" sz="18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02427DF1-B16F-4601-97DC-B3B2184536E7}" type="sibTrans" cxnId="{B23BE5E1-87DC-439F-A1BD-E5802FC4352F}">
      <dgm:prSet/>
      <dgm:spPr/>
      <dgm:t>
        <a:bodyPr/>
        <a:lstStyle/>
        <a:p>
          <a:endParaRPr lang="en-IE"/>
        </a:p>
      </dgm:t>
    </dgm:pt>
    <dgm:pt modelId="{23E7B8CF-C332-4A2E-AD21-078F2635C6E1}" type="parTrans" cxnId="{B23BE5E1-87DC-439F-A1BD-E5802FC4352F}">
      <dgm:prSet/>
      <dgm:spPr/>
      <dgm:t>
        <a:bodyPr/>
        <a:lstStyle/>
        <a:p>
          <a:endParaRPr lang="en-IE"/>
        </a:p>
      </dgm:t>
    </dgm:pt>
    <dgm:pt modelId="{4726C6A8-F441-476F-8E2F-3B88E3B4930A}" type="pres">
      <dgm:prSet presAssocID="{6BD48C74-59BC-4F0E-B939-AA7BC8EFB04A}" presName="diagram" presStyleCnt="0">
        <dgm:presLayoutVars>
          <dgm:dir/>
          <dgm:resizeHandles val="exact"/>
        </dgm:presLayoutVars>
      </dgm:prSet>
      <dgm:spPr/>
    </dgm:pt>
    <dgm:pt modelId="{B2DD2131-319E-41B3-8861-14150D643E05}" type="pres">
      <dgm:prSet presAssocID="{5EA1691C-E5B6-4BFD-8ED1-C485EBB1FCE6}" presName="node" presStyleLbl="node1" presStyleIdx="0" presStyleCnt="5">
        <dgm:presLayoutVars>
          <dgm:bulletEnabled val="1"/>
        </dgm:presLayoutVars>
      </dgm:prSet>
      <dgm:spPr/>
    </dgm:pt>
    <dgm:pt modelId="{BA9AFC4C-21C6-487F-8B95-438FC324CFC3}" type="pres">
      <dgm:prSet presAssocID="{1C4E4474-9617-4CD2-8A89-B9886C3D3E9F}" presName="sibTrans" presStyleCnt="0"/>
      <dgm:spPr/>
    </dgm:pt>
    <dgm:pt modelId="{440B1387-D7D8-46BD-9A02-064964285E41}" type="pres">
      <dgm:prSet presAssocID="{203B7B97-191F-4009-991A-F8CB40572059}" presName="node" presStyleLbl="node1" presStyleIdx="1" presStyleCnt="5">
        <dgm:presLayoutVars>
          <dgm:bulletEnabled val="1"/>
        </dgm:presLayoutVars>
      </dgm:prSet>
      <dgm:spPr/>
    </dgm:pt>
    <dgm:pt modelId="{DEE4F24A-5CE5-470B-890D-EC38D9082DC1}" type="pres">
      <dgm:prSet presAssocID="{A629AB1D-51FD-4531-9A79-800B87071806}" presName="sibTrans" presStyleCnt="0"/>
      <dgm:spPr/>
    </dgm:pt>
    <dgm:pt modelId="{C35565D2-50A3-448F-B508-805A6D20CCC5}" type="pres">
      <dgm:prSet presAssocID="{F9F7A5DA-B3E8-40B6-9BD3-D974F7585266}" presName="node" presStyleLbl="node1" presStyleIdx="2" presStyleCnt="5" custScaleY="3184" custLinFactX="100000" custLinFactNeighborX="127168" custLinFactNeighborY="59032">
        <dgm:presLayoutVars>
          <dgm:bulletEnabled val="1"/>
        </dgm:presLayoutVars>
      </dgm:prSet>
      <dgm:spPr/>
    </dgm:pt>
    <dgm:pt modelId="{6BA07491-FF6A-433A-9ACE-7C58C852C0B9}" type="pres">
      <dgm:prSet presAssocID="{1CA4C91A-9CC3-4B29-8F99-CB51E76E8933}" presName="sibTrans" presStyleCnt="0"/>
      <dgm:spPr/>
    </dgm:pt>
    <dgm:pt modelId="{E8AA8103-9CAB-4F9E-85A7-ED771C66EB39}" type="pres">
      <dgm:prSet presAssocID="{59656478-2326-4223-8511-DE68637B7BA0}" presName="node" presStyleLbl="node1" presStyleIdx="3" presStyleCnt="5" custLinFactNeighborX="-53302" custLinFactNeighborY="4218">
        <dgm:presLayoutVars>
          <dgm:bulletEnabled val="1"/>
        </dgm:presLayoutVars>
      </dgm:prSet>
      <dgm:spPr/>
    </dgm:pt>
    <dgm:pt modelId="{52868A15-7281-4C94-AFFB-F5557B88B898}" type="pres">
      <dgm:prSet presAssocID="{439F8C96-D0E8-4BAE-B444-2EDB61270B6D}" presName="sibTrans" presStyleCnt="0"/>
      <dgm:spPr/>
    </dgm:pt>
    <dgm:pt modelId="{8CFEB5FC-B26F-4891-AF50-A787D82ABD15}" type="pres">
      <dgm:prSet presAssocID="{159CA73D-145B-4F55-9AAE-A89C0C22222B}" presName="node" presStyleLbl="node1" presStyleIdx="4" presStyleCnt="5">
        <dgm:presLayoutVars>
          <dgm:bulletEnabled val="1"/>
        </dgm:presLayoutVars>
      </dgm:prSet>
      <dgm:spPr/>
    </dgm:pt>
  </dgm:ptLst>
  <dgm:cxnLst>
    <dgm:cxn modelId="{AB349110-C559-44AB-8BC7-2F8EEF8A4C20}" srcId="{6BD48C74-59BC-4F0E-B939-AA7BC8EFB04A}" destId="{203B7B97-191F-4009-991A-F8CB40572059}" srcOrd="1" destOrd="0" parTransId="{1AD97A9B-8A19-425F-9773-C381BA717C67}" sibTransId="{A629AB1D-51FD-4531-9A79-800B87071806}"/>
    <dgm:cxn modelId="{BB88515B-5C5E-42C4-969A-8108C1769F7E}" srcId="{6BD48C74-59BC-4F0E-B939-AA7BC8EFB04A}" destId="{5EA1691C-E5B6-4BFD-8ED1-C485EBB1FCE6}" srcOrd="0" destOrd="0" parTransId="{F0AA668C-5DB4-4D5E-B92A-942148AF865F}" sibTransId="{1C4E4474-9617-4CD2-8A89-B9886C3D3E9F}"/>
    <dgm:cxn modelId="{41A2DB4E-54D1-4742-9C35-BC84C09E7258}" type="presOf" srcId="{59656478-2326-4223-8511-DE68637B7BA0}" destId="{E8AA8103-9CAB-4F9E-85A7-ED771C66EB39}" srcOrd="0" destOrd="0" presId="urn:microsoft.com/office/officeart/2005/8/layout/default"/>
    <dgm:cxn modelId="{86653677-3CF6-45F0-9BF8-1BD81AFCF74A}" srcId="{6BD48C74-59BC-4F0E-B939-AA7BC8EFB04A}" destId="{59656478-2326-4223-8511-DE68637B7BA0}" srcOrd="3" destOrd="0" parTransId="{C444216F-C9FA-4482-AB54-81C7D8BD0ED0}" sibTransId="{439F8C96-D0E8-4BAE-B444-2EDB61270B6D}"/>
    <dgm:cxn modelId="{0876BC7B-8A57-4095-A349-BEE9A21A1877}" srcId="{6BD48C74-59BC-4F0E-B939-AA7BC8EFB04A}" destId="{F9F7A5DA-B3E8-40B6-9BD3-D974F7585266}" srcOrd="2" destOrd="0" parTransId="{1E55FC3B-F626-45AB-9155-E311331C94CD}" sibTransId="{1CA4C91A-9CC3-4B29-8F99-CB51E76E8933}"/>
    <dgm:cxn modelId="{71F4A59E-322D-494C-9767-00754FBA24A4}" type="presOf" srcId="{6BD48C74-59BC-4F0E-B939-AA7BC8EFB04A}" destId="{4726C6A8-F441-476F-8E2F-3B88E3B4930A}" srcOrd="0" destOrd="0" presId="urn:microsoft.com/office/officeart/2005/8/layout/default"/>
    <dgm:cxn modelId="{E05A23AF-91F1-4478-B890-14FA5F45CB11}" type="presOf" srcId="{203B7B97-191F-4009-991A-F8CB40572059}" destId="{440B1387-D7D8-46BD-9A02-064964285E41}" srcOrd="0" destOrd="0" presId="urn:microsoft.com/office/officeart/2005/8/layout/default"/>
    <dgm:cxn modelId="{289148CF-7255-47A3-9490-4A736474E11B}" type="presOf" srcId="{5EA1691C-E5B6-4BFD-8ED1-C485EBB1FCE6}" destId="{B2DD2131-319E-41B3-8861-14150D643E05}" srcOrd="0" destOrd="0" presId="urn:microsoft.com/office/officeart/2005/8/layout/default"/>
    <dgm:cxn modelId="{64FA57E0-40BA-407A-B245-A6F56CDC7736}" type="presOf" srcId="{159CA73D-145B-4F55-9AAE-A89C0C22222B}" destId="{8CFEB5FC-B26F-4891-AF50-A787D82ABD15}" srcOrd="0" destOrd="0" presId="urn:microsoft.com/office/officeart/2005/8/layout/default"/>
    <dgm:cxn modelId="{B23BE5E1-87DC-439F-A1BD-E5802FC4352F}" srcId="{6BD48C74-59BC-4F0E-B939-AA7BC8EFB04A}" destId="{159CA73D-145B-4F55-9AAE-A89C0C22222B}" srcOrd="4" destOrd="0" parTransId="{23E7B8CF-C332-4A2E-AD21-078F2635C6E1}" sibTransId="{02427DF1-B16F-4601-97DC-B3B2184536E7}"/>
    <dgm:cxn modelId="{BC5893FF-F144-48FA-88B4-C31F808F066C}" type="presOf" srcId="{F9F7A5DA-B3E8-40B6-9BD3-D974F7585266}" destId="{C35565D2-50A3-448F-B508-805A6D20CCC5}" srcOrd="0" destOrd="0" presId="urn:microsoft.com/office/officeart/2005/8/layout/default"/>
    <dgm:cxn modelId="{E755F8BE-7440-410B-B384-133BF377913F}" type="presParOf" srcId="{4726C6A8-F441-476F-8E2F-3B88E3B4930A}" destId="{B2DD2131-319E-41B3-8861-14150D643E05}" srcOrd="0" destOrd="0" presId="urn:microsoft.com/office/officeart/2005/8/layout/default"/>
    <dgm:cxn modelId="{C77A64C2-66A7-4947-AC00-23735C856C7F}" type="presParOf" srcId="{4726C6A8-F441-476F-8E2F-3B88E3B4930A}" destId="{BA9AFC4C-21C6-487F-8B95-438FC324CFC3}" srcOrd="1" destOrd="0" presId="urn:microsoft.com/office/officeart/2005/8/layout/default"/>
    <dgm:cxn modelId="{A488AE83-A142-4A1C-834C-581E4673E002}" type="presParOf" srcId="{4726C6A8-F441-476F-8E2F-3B88E3B4930A}" destId="{440B1387-D7D8-46BD-9A02-064964285E41}" srcOrd="2" destOrd="0" presId="urn:microsoft.com/office/officeart/2005/8/layout/default"/>
    <dgm:cxn modelId="{36E817B4-CC74-4C36-88B6-64FDA78B8F7A}" type="presParOf" srcId="{4726C6A8-F441-476F-8E2F-3B88E3B4930A}" destId="{DEE4F24A-5CE5-470B-890D-EC38D9082DC1}" srcOrd="3" destOrd="0" presId="urn:microsoft.com/office/officeart/2005/8/layout/default"/>
    <dgm:cxn modelId="{2AA39063-B19F-4FF2-8655-98C93D5C56C0}" type="presParOf" srcId="{4726C6A8-F441-476F-8E2F-3B88E3B4930A}" destId="{C35565D2-50A3-448F-B508-805A6D20CCC5}" srcOrd="4" destOrd="0" presId="urn:microsoft.com/office/officeart/2005/8/layout/default"/>
    <dgm:cxn modelId="{8B03E406-AB95-44B9-BF3D-E7E131C2A888}" type="presParOf" srcId="{4726C6A8-F441-476F-8E2F-3B88E3B4930A}" destId="{6BA07491-FF6A-433A-9ACE-7C58C852C0B9}" srcOrd="5" destOrd="0" presId="urn:microsoft.com/office/officeart/2005/8/layout/default"/>
    <dgm:cxn modelId="{CF68A16E-FE00-4941-B35F-FEBB31A7339D}" type="presParOf" srcId="{4726C6A8-F441-476F-8E2F-3B88E3B4930A}" destId="{E8AA8103-9CAB-4F9E-85A7-ED771C66EB39}" srcOrd="6" destOrd="0" presId="urn:microsoft.com/office/officeart/2005/8/layout/default"/>
    <dgm:cxn modelId="{8B5F085A-57B1-48EB-97BC-DF006313E08F}" type="presParOf" srcId="{4726C6A8-F441-476F-8E2F-3B88E3B4930A}" destId="{52868A15-7281-4C94-AFFB-F5557B88B898}" srcOrd="7" destOrd="0" presId="urn:microsoft.com/office/officeart/2005/8/layout/default"/>
    <dgm:cxn modelId="{4004B92A-E956-4D8A-958E-6A2DF045C438}" type="presParOf" srcId="{4726C6A8-F441-476F-8E2F-3B88E3B4930A}" destId="{8CFEB5FC-B26F-4891-AF50-A787D82ABD1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607A4-F92C-4701-9216-1FE8B5A0314F}">
      <dsp:nvSpPr>
        <dsp:cNvPr id="0" name=""/>
        <dsp:cNvSpPr/>
      </dsp:nvSpPr>
      <dsp:spPr>
        <a:xfrm>
          <a:off x="0" y="0"/>
          <a:ext cx="1924050" cy="19240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17BE1-DAAD-48F7-823E-37A4440937A2}">
      <dsp:nvSpPr>
        <dsp:cNvPr id="0" name=""/>
        <dsp:cNvSpPr/>
      </dsp:nvSpPr>
      <dsp:spPr>
        <a:xfrm>
          <a:off x="962025" y="0"/>
          <a:ext cx="3105150" cy="1924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b="0" i="0" kern="1200" baseline="0" dirty="0">
              <a:solidFill>
                <a:schemeClr val="accent1">
                  <a:lumMod val="75000"/>
                </a:schemeClr>
              </a:solidFill>
            </a:rPr>
            <a:t>Green and </a:t>
          </a:r>
          <a:r>
            <a:rPr lang="fr-BE" sz="1800" b="0" i="0" kern="1200" baseline="0" dirty="0" err="1">
              <a:solidFill>
                <a:schemeClr val="accent1">
                  <a:lumMod val="75000"/>
                </a:schemeClr>
              </a:solidFill>
            </a:rPr>
            <a:t>just</a:t>
          </a:r>
          <a:r>
            <a:rPr lang="fr-BE" sz="1800" b="0" i="0" kern="1200" baseline="0" dirty="0">
              <a:solidFill>
                <a:schemeClr val="accent1">
                  <a:lumMod val="75000"/>
                </a:schemeClr>
              </a:solidFill>
            </a:rPr>
            <a:t> transition</a:t>
          </a:r>
          <a:endParaRPr lang="en-IE" sz="1800" b="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962025" y="0"/>
        <a:ext cx="3105150" cy="577216"/>
      </dsp:txXfrm>
    </dsp:sp>
    <dsp:sp modelId="{76BBCAA6-7251-4D4F-9DBE-9367CAF0782B}">
      <dsp:nvSpPr>
        <dsp:cNvPr id="0" name=""/>
        <dsp:cNvSpPr/>
      </dsp:nvSpPr>
      <dsp:spPr>
        <a:xfrm>
          <a:off x="336709" y="577216"/>
          <a:ext cx="1250631" cy="125063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50620-D86F-431B-93F1-575A4AC8EB96}">
      <dsp:nvSpPr>
        <dsp:cNvPr id="0" name=""/>
        <dsp:cNvSpPr/>
      </dsp:nvSpPr>
      <dsp:spPr>
        <a:xfrm>
          <a:off x="962025" y="577216"/>
          <a:ext cx="3105150" cy="12506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b="0" i="0" kern="1200" baseline="0" dirty="0">
              <a:solidFill>
                <a:schemeClr val="accent1">
                  <a:lumMod val="75000"/>
                </a:schemeClr>
              </a:solidFill>
            </a:rPr>
            <a:t>Calls </a:t>
          </a:r>
          <a:r>
            <a:rPr lang="fr-BE" sz="1800" b="0" i="0" kern="1200" baseline="0" dirty="0" err="1">
              <a:solidFill>
                <a:schemeClr val="accent1">
                  <a:lumMod val="75000"/>
                </a:schemeClr>
              </a:solidFill>
            </a:rPr>
            <a:t>from</a:t>
          </a:r>
          <a:r>
            <a:rPr lang="fr-BE" sz="1800" b="0" i="0" kern="1200" baseline="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fr-BE" sz="1800" b="0" i="0" kern="1200" baseline="0" dirty="0" err="1">
              <a:solidFill>
                <a:schemeClr val="accent1">
                  <a:lumMod val="75000"/>
                </a:schemeClr>
              </a:solidFill>
            </a:rPr>
            <a:t>co-legislators</a:t>
          </a:r>
          <a:endParaRPr lang="en-IE" sz="1800" b="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962025" y="577216"/>
        <a:ext cx="3105150" cy="577214"/>
      </dsp:txXfrm>
    </dsp:sp>
    <dsp:sp modelId="{EDBA7A26-AD17-42FF-8F77-1B9F35B4BBAC}">
      <dsp:nvSpPr>
        <dsp:cNvPr id="0" name=""/>
        <dsp:cNvSpPr/>
      </dsp:nvSpPr>
      <dsp:spPr>
        <a:xfrm>
          <a:off x="673417" y="1154430"/>
          <a:ext cx="577214" cy="57721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CDB70-E94E-41A4-85B1-4992FC0C3F9F}">
      <dsp:nvSpPr>
        <dsp:cNvPr id="0" name=""/>
        <dsp:cNvSpPr/>
      </dsp:nvSpPr>
      <dsp:spPr>
        <a:xfrm>
          <a:off x="962025" y="1154430"/>
          <a:ext cx="3105150" cy="5772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baseline="0" dirty="0">
              <a:solidFill>
                <a:schemeClr val="accent1">
                  <a:lumMod val="75000"/>
                </a:schemeClr>
              </a:solidFill>
            </a:rPr>
            <a:t>Stakeholder support </a:t>
          </a:r>
          <a:endParaRPr lang="en-IE" sz="1800" b="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962025" y="1154430"/>
        <a:ext cx="3105150" cy="5772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237C5-8E02-47FB-8EED-3BB4A7A5A47E}">
      <dsp:nvSpPr>
        <dsp:cNvPr id="0" name=""/>
        <dsp:cNvSpPr/>
      </dsp:nvSpPr>
      <dsp:spPr>
        <a:xfrm>
          <a:off x="473383" y="0"/>
          <a:ext cx="409" cy="284545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B4150-6A93-47B6-AA73-05EFFAAD0500}">
      <dsp:nvSpPr>
        <dsp:cNvPr id="0" name=""/>
        <dsp:cNvSpPr/>
      </dsp:nvSpPr>
      <dsp:spPr>
        <a:xfrm>
          <a:off x="2123564" y="880064"/>
          <a:ext cx="1824149" cy="1138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i="0" kern="1200" baseline="0" dirty="0">
              <a:solidFill>
                <a:schemeClr val="bg1"/>
              </a:solidFill>
            </a:rPr>
            <a:t>UN </a:t>
          </a:r>
          <a:r>
            <a:rPr lang="fr-BE" sz="1400" b="1" i="0" kern="1200" baseline="0" dirty="0" err="1">
              <a:solidFill>
                <a:schemeClr val="bg1"/>
              </a:solidFill>
            </a:rPr>
            <a:t>Guiding</a:t>
          </a:r>
          <a:r>
            <a:rPr lang="fr-BE" sz="1400" b="1" i="0" kern="1200" baseline="0" dirty="0">
              <a:solidFill>
                <a:schemeClr val="bg1"/>
              </a:solidFill>
            </a:rPr>
            <a:t> </a:t>
          </a:r>
          <a:r>
            <a:rPr lang="fr-BE" sz="1400" b="1" i="0" kern="1200" baseline="0" dirty="0" err="1">
              <a:solidFill>
                <a:schemeClr val="bg1"/>
              </a:solidFill>
            </a:rPr>
            <a:t>Principles</a:t>
          </a:r>
          <a:r>
            <a:rPr lang="fr-BE" sz="1400" b="1" i="0" kern="1200" baseline="0" dirty="0">
              <a:solidFill>
                <a:schemeClr val="bg1"/>
              </a:solidFill>
            </a:rPr>
            <a:t> on Business and </a:t>
          </a:r>
          <a:r>
            <a:rPr lang="fr-BE" sz="1400" b="1" i="0" kern="1200" baseline="0" dirty="0" err="1">
              <a:solidFill>
                <a:schemeClr val="bg1"/>
              </a:solidFill>
            </a:rPr>
            <a:t>Human</a:t>
          </a:r>
          <a:r>
            <a:rPr lang="fr-BE" sz="1400" b="1" i="0" kern="1200" baseline="0" dirty="0">
              <a:solidFill>
                <a:schemeClr val="bg1"/>
              </a:solidFill>
            </a:rPr>
            <a:t> </a:t>
          </a:r>
          <a:r>
            <a:rPr lang="fr-BE" sz="1400" b="1" i="0" kern="1200" baseline="0" dirty="0" err="1">
              <a:solidFill>
                <a:schemeClr val="bg1"/>
              </a:solidFill>
            </a:rPr>
            <a:t>Rights</a:t>
          </a:r>
          <a:r>
            <a:rPr lang="fr-BE" sz="1400" b="1" i="0" kern="1200" baseline="0" dirty="0">
              <a:solidFill>
                <a:schemeClr val="bg1"/>
              </a:solidFill>
            </a:rPr>
            <a:t> (2011)</a:t>
          </a:r>
          <a:endParaRPr lang="en-IE" sz="1400" kern="1200" dirty="0">
            <a:solidFill>
              <a:schemeClr val="bg1"/>
            </a:solidFill>
          </a:endParaRPr>
        </a:p>
      </dsp:txBody>
      <dsp:txXfrm>
        <a:off x="2179125" y="935625"/>
        <a:ext cx="1713027" cy="1027058"/>
      </dsp:txXfrm>
    </dsp:sp>
    <dsp:sp modelId="{2B38276C-16C8-4799-B0FD-6DED2353649E}">
      <dsp:nvSpPr>
        <dsp:cNvPr id="0" name=""/>
        <dsp:cNvSpPr/>
      </dsp:nvSpPr>
      <dsp:spPr>
        <a:xfrm>
          <a:off x="4185566" y="869126"/>
          <a:ext cx="1824149" cy="1138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66737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275" b="1" i="0" kern="1200" baseline="0" dirty="0">
              <a:solidFill>
                <a:schemeClr val="bg1"/>
              </a:solidFill>
            </a:rPr>
            <a:t>OECD Guidelines for Multinational </a:t>
          </a:r>
          <a:r>
            <a:rPr lang="fr-BE" sz="1275" b="1" i="0" kern="1200" baseline="0" dirty="0" err="1">
              <a:solidFill>
                <a:schemeClr val="bg1"/>
              </a:solidFill>
            </a:rPr>
            <a:t>Enterprises</a:t>
          </a:r>
          <a:r>
            <a:rPr lang="fr-BE" sz="1275" b="1" i="0" kern="1200" baseline="0" dirty="0">
              <a:solidFill>
                <a:schemeClr val="bg1"/>
              </a:solidFill>
            </a:rPr>
            <a:t> (2011) and Due </a:t>
          </a:r>
          <a:r>
            <a:rPr lang="fr-BE" sz="1275" b="1" i="0" kern="1200" baseline="0" dirty="0" err="1">
              <a:solidFill>
                <a:schemeClr val="bg1"/>
              </a:solidFill>
            </a:rPr>
            <a:t>diiligence</a:t>
          </a:r>
          <a:r>
            <a:rPr lang="fr-BE" sz="1275" b="1" i="0" kern="1200" baseline="0" dirty="0">
              <a:solidFill>
                <a:schemeClr val="bg1"/>
              </a:solidFill>
            </a:rPr>
            <a:t> guidance for </a:t>
          </a:r>
          <a:r>
            <a:rPr lang="fr-BE" sz="1275" b="1" i="0" kern="1200" baseline="0" dirty="0" err="1">
              <a:solidFill>
                <a:schemeClr val="bg1"/>
              </a:solidFill>
            </a:rPr>
            <a:t>responsible</a:t>
          </a:r>
          <a:r>
            <a:rPr lang="fr-BE" sz="1275" b="1" i="0" kern="1200" baseline="0" dirty="0">
              <a:solidFill>
                <a:schemeClr val="bg1"/>
              </a:solidFill>
            </a:rPr>
            <a:t> business </a:t>
          </a:r>
          <a:r>
            <a:rPr lang="fr-BE" sz="1275" b="1" i="0" kern="1200" baseline="0" dirty="0" err="1">
              <a:solidFill>
                <a:schemeClr val="bg1"/>
              </a:solidFill>
            </a:rPr>
            <a:t>conduct</a:t>
          </a:r>
          <a:r>
            <a:rPr lang="fr-BE" sz="1275" b="1" i="0" kern="1200" baseline="0" dirty="0">
              <a:solidFill>
                <a:schemeClr val="bg1"/>
              </a:solidFill>
            </a:rPr>
            <a:t> </a:t>
          </a:r>
          <a:endParaRPr lang="en-IE" sz="1275" kern="1200" dirty="0">
            <a:solidFill>
              <a:schemeClr val="bg1"/>
            </a:solidFill>
          </a:endParaRPr>
        </a:p>
      </dsp:txBody>
      <dsp:txXfrm>
        <a:off x="4241127" y="924687"/>
        <a:ext cx="1713027" cy="1027058"/>
      </dsp:txXfrm>
    </dsp:sp>
    <dsp:sp modelId="{FDA21C90-CA13-4598-A968-490EDFBFBBDC}">
      <dsp:nvSpPr>
        <dsp:cNvPr id="0" name=""/>
        <dsp:cNvSpPr/>
      </dsp:nvSpPr>
      <dsp:spPr>
        <a:xfrm>
          <a:off x="0" y="845656"/>
          <a:ext cx="1824149" cy="1138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i="0" kern="1200" baseline="0" dirty="0">
              <a:solidFill>
                <a:schemeClr val="bg1"/>
              </a:solidFill>
            </a:rPr>
            <a:t>ILO Tripartite </a:t>
          </a:r>
          <a:r>
            <a:rPr lang="fr-BE" sz="1400" b="1" i="0" kern="1200" baseline="0" dirty="0" err="1">
              <a:solidFill>
                <a:schemeClr val="bg1"/>
              </a:solidFill>
            </a:rPr>
            <a:t>Declaration</a:t>
          </a:r>
          <a:r>
            <a:rPr lang="fr-BE" sz="1400" b="1" i="0" kern="1200" baseline="0" dirty="0">
              <a:solidFill>
                <a:schemeClr val="bg1"/>
              </a:solidFill>
            </a:rPr>
            <a:t> of </a:t>
          </a:r>
          <a:r>
            <a:rPr lang="fr-BE" sz="1400" b="1" i="0" kern="1200" baseline="0" dirty="0" err="1">
              <a:solidFill>
                <a:schemeClr val="bg1"/>
              </a:solidFill>
            </a:rPr>
            <a:t>Principles</a:t>
          </a:r>
          <a:r>
            <a:rPr lang="fr-BE" sz="1400" b="1" i="0" kern="1200" baseline="0" dirty="0">
              <a:solidFill>
                <a:schemeClr val="bg1"/>
              </a:solidFill>
            </a:rPr>
            <a:t> </a:t>
          </a:r>
          <a:r>
            <a:rPr lang="fr-BE" sz="1400" b="1" i="0" kern="1200" baseline="0" dirty="0" err="1">
              <a:solidFill>
                <a:schemeClr val="bg1"/>
              </a:solidFill>
            </a:rPr>
            <a:t>concerning</a:t>
          </a:r>
          <a:r>
            <a:rPr lang="fr-BE" sz="1400" b="1" i="0" kern="1200" baseline="0" dirty="0">
              <a:solidFill>
                <a:schemeClr val="bg1"/>
              </a:solidFill>
            </a:rPr>
            <a:t> </a:t>
          </a:r>
          <a:r>
            <a:rPr lang="fr-BE" sz="1400" b="1" i="0" kern="1200" baseline="0" dirty="0" err="1">
              <a:solidFill>
                <a:schemeClr val="bg1"/>
              </a:solidFill>
            </a:rPr>
            <a:t>MNEs</a:t>
          </a:r>
          <a:r>
            <a:rPr lang="fr-BE" sz="1400" b="1" i="0" kern="1200" baseline="0" dirty="0">
              <a:solidFill>
                <a:schemeClr val="bg1"/>
              </a:solidFill>
            </a:rPr>
            <a:t> and social </a:t>
          </a:r>
          <a:r>
            <a:rPr lang="fr-BE" sz="1400" b="1" i="0" kern="1200" baseline="0" dirty="0" err="1">
              <a:solidFill>
                <a:schemeClr val="bg1"/>
              </a:solidFill>
            </a:rPr>
            <a:t>policy</a:t>
          </a:r>
          <a:r>
            <a:rPr lang="fr-BE" sz="1400" b="1" i="0" kern="1200" baseline="0" dirty="0">
              <a:solidFill>
                <a:schemeClr val="bg1"/>
              </a:solidFill>
            </a:rPr>
            <a:t> (1977)</a:t>
          </a:r>
          <a:endParaRPr lang="en-IE" sz="1400" kern="1200" dirty="0">
            <a:solidFill>
              <a:schemeClr val="bg1"/>
            </a:solidFill>
          </a:endParaRPr>
        </a:p>
      </dsp:txBody>
      <dsp:txXfrm>
        <a:off x="55561" y="901217"/>
        <a:ext cx="1713027" cy="10270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FB4FB-4DC6-458B-A952-83A49E2AEDF9}">
      <dsp:nvSpPr>
        <dsp:cNvPr id="0" name=""/>
        <dsp:cNvSpPr/>
      </dsp:nvSpPr>
      <dsp:spPr>
        <a:xfrm>
          <a:off x="1090251" y="600"/>
          <a:ext cx="2388638" cy="2388638"/>
        </a:xfrm>
        <a:prstGeom prst="ellipse">
          <a:avLst/>
        </a:prstGeom>
        <a:solidFill>
          <a:srgbClr val="0070C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455" tIns="21590" rIns="13145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>
              <a:solidFill>
                <a:schemeClr val="bg1"/>
              </a:solidFill>
            </a:rPr>
            <a:t>Protecting human rights and the environment, including in value chains</a:t>
          </a:r>
          <a:endParaRPr lang="en-IE" sz="1700" b="0" kern="1200" dirty="0">
            <a:solidFill>
              <a:schemeClr val="bg1"/>
            </a:solidFill>
          </a:endParaRPr>
        </a:p>
      </dsp:txBody>
      <dsp:txXfrm>
        <a:off x="1440059" y="350408"/>
        <a:ext cx="1689022" cy="1689022"/>
      </dsp:txXfrm>
    </dsp:sp>
    <dsp:sp modelId="{7AE7855F-68FE-4879-AB3E-4647F2C13B51}">
      <dsp:nvSpPr>
        <dsp:cNvPr id="0" name=""/>
        <dsp:cNvSpPr/>
      </dsp:nvSpPr>
      <dsp:spPr>
        <a:xfrm>
          <a:off x="3001163" y="600"/>
          <a:ext cx="2388638" cy="2388638"/>
        </a:xfrm>
        <a:prstGeom prst="ellipse">
          <a:avLst/>
        </a:prstGeom>
        <a:solidFill>
          <a:srgbClr val="0070C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455" tIns="21590" rIns="13145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b="0" i="0" kern="1200" baseline="0" dirty="0" err="1">
              <a:solidFill>
                <a:schemeClr val="bg1"/>
              </a:solidFill>
            </a:rPr>
            <a:t>Sustainability</a:t>
          </a:r>
          <a:r>
            <a:rPr lang="fr-BE" sz="1700" b="0" i="0" kern="1200" baseline="0" dirty="0">
              <a:solidFill>
                <a:schemeClr val="bg1"/>
              </a:solidFill>
            </a:rPr>
            <a:t> transition: </a:t>
          </a:r>
          <a:r>
            <a:rPr lang="fr-BE" sz="1700" b="0" i="0" kern="1200" baseline="0" dirty="0" err="1">
              <a:solidFill>
                <a:schemeClr val="bg1"/>
              </a:solidFill>
            </a:rPr>
            <a:t>making</a:t>
          </a:r>
          <a:r>
            <a:rPr lang="fr-BE" sz="1700" b="0" i="0" kern="1200" baseline="0" dirty="0">
              <a:solidFill>
                <a:schemeClr val="bg1"/>
              </a:solidFill>
            </a:rPr>
            <a:t> the </a:t>
          </a:r>
          <a:r>
            <a:rPr lang="fr-BE" sz="1700" b="0" i="0" kern="1200" baseline="0" dirty="0" err="1">
              <a:solidFill>
                <a:schemeClr val="bg1"/>
              </a:solidFill>
            </a:rPr>
            <a:t>economy</a:t>
          </a:r>
          <a:r>
            <a:rPr lang="fr-BE" sz="1700" b="0" i="0" kern="1200" baseline="0" dirty="0">
              <a:solidFill>
                <a:schemeClr val="bg1"/>
              </a:solidFill>
            </a:rPr>
            <a:t> more </a:t>
          </a:r>
          <a:r>
            <a:rPr lang="fr-BE" sz="1700" b="0" i="0" kern="1200" baseline="0" dirty="0" err="1">
              <a:solidFill>
                <a:schemeClr val="bg1"/>
              </a:solidFill>
            </a:rPr>
            <a:t>competitive</a:t>
          </a:r>
          <a:r>
            <a:rPr lang="fr-BE" sz="1700" b="0" i="0" kern="1200" baseline="0" dirty="0">
              <a:solidFill>
                <a:schemeClr val="bg1"/>
              </a:solidFill>
            </a:rPr>
            <a:t> and </a:t>
          </a:r>
          <a:r>
            <a:rPr lang="fr-BE" sz="1700" b="0" i="0" kern="1200" baseline="0" dirty="0" err="1">
              <a:solidFill>
                <a:schemeClr val="bg1"/>
              </a:solidFill>
            </a:rPr>
            <a:t>resilient</a:t>
          </a:r>
          <a:r>
            <a:rPr lang="fr-BE" sz="1700" b="0" i="0" kern="1200" baseline="0" dirty="0">
              <a:solidFill>
                <a:schemeClr val="bg1"/>
              </a:solidFill>
            </a:rPr>
            <a:t> </a:t>
          </a:r>
          <a:endParaRPr lang="en-IE" sz="1700" kern="1200" dirty="0">
            <a:solidFill>
              <a:schemeClr val="bg1"/>
            </a:solidFill>
          </a:endParaRPr>
        </a:p>
      </dsp:txBody>
      <dsp:txXfrm>
        <a:off x="3350971" y="350408"/>
        <a:ext cx="1689022" cy="1689022"/>
      </dsp:txXfrm>
    </dsp:sp>
    <dsp:sp modelId="{0CCC20C3-6CF2-4508-949E-E61007CF9D83}">
      <dsp:nvSpPr>
        <dsp:cNvPr id="0" name=""/>
        <dsp:cNvSpPr/>
      </dsp:nvSpPr>
      <dsp:spPr>
        <a:xfrm>
          <a:off x="4912074" y="600"/>
          <a:ext cx="2388638" cy="2388638"/>
        </a:xfrm>
        <a:prstGeom prst="ellipse">
          <a:avLst/>
        </a:prstGeom>
        <a:solidFill>
          <a:srgbClr val="0070C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455" tIns="21590" rIns="13145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>
              <a:solidFill>
                <a:schemeClr val="bg1"/>
              </a:solidFill>
            </a:rPr>
            <a:t>Ensuring level playing field in</a:t>
          </a:r>
          <a:r>
            <a:rPr lang="en-IE" sz="1700" b="0" kern="1200" dirty="0">
              <a:solidFill>
                <a:schemeClr val="bg1"/>
              </a:solidFill>
            </a:rPr>
            <a:t> the Single Market</a:t>
          </a:r>
          <a:endParaRPr lang="en-IE" sz="1700" kern="1200" dirty="0">
            <a:solidFill>
              <a:schemeClr val="bg1"/>
            </a:solidFill>
          </a:endParaRPr>
        </a:p>
      </dsp:txBody>
      <dsp:txXfrm>
        <a:off x="5261882" y="350408"/>
        <a:ext cx="1689022" cy="16890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95EFD-04F9-4A62-BC13-9E83E4AD49B0}">
      <dsp:nvSpPr>
        <dsp:cNvPr id="0" name=""/>
        <dsp:cNvSpPr/>
      </dsp:nvSpPr>
      <dsp:spPr>
        <a:xfrm>
          <a:off x="0" y="0"/>
          <a:ext cx="11027077" cy="453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baseline="0" dirty="0">
              <a:solidFill>
                <a:schemeClr val="bg1"/>
              </a:solidFill>
            </a:rPr>
            <a:t>Human rights impacts</a:t>
          </a:r>
          <a:endParaRPr lang="en-IE" sz="2800" kern="1200" dirty="0">
            <a:solidFill>
              <a:schemeClr val="bg1"/>
            </a:solidFill>
          </a:endParaRPr>
        </a:p>
      </dsp:txBody>
      <dsp:txXfrm>
        <a:off x="22140" y="22140"/>
        <a:ext cx="10982797" cy="409267"/>
      </dsp:txXfrm>
    </dsp:sp>
    <dsp:sp modelId="{D4A77B0B-ACB7-43D8-AE61-EE0379E04E5C}">
      <dsp:nvSpPr>
        <dsp:cNvPr id="0" name=""/>
        <dsp:cNvSpPr/>
      </dsp:nvSpPr>
      <dsp:spPr>
        <a:xfrm>
          <a:off x="0" y="453815"/>
          <a:ext cx="11027077" cy="1896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0110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BE" sz="2400" b="1" i="0" kern="1200" baseline="0" dirty="0" err="1">
              <a:solidFill>
                <a:schemeClr val="tx1"/>
              </a:solidFill>
            </a:rPr>
            <a:t>Comprehensive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1" i="0" kern="1200" baseline="0" dirty="0" err="1">
              <a:solidFill>
                <a:schemeClr val="tx1"/>
              </a:solidFill>
            </a:rPr>
            <a:t>list</a:t>
          </a:r>
          <a:r>
            <a:rPr lang="fr-BE" sz="2400" b="1" i="0" kern="1200" baseline="0" dirty="0">
              <a:solidFill>
                <a:schemeClr val="tx1"/>
              </a:solidFill>
            </a:rPr>
            <a:t> of </a:t>
          </a:r>
          <a:r>
            <a:rPr lang="fr-BE" sz="2400" b="1" i="0" kern="1200" baseline="0" dirty="0" err="1">
              <a:solidFill>
                <a:schemeClr val="tx1"/>
              </a:solidFill>
            </a:rPr>
            <a:t>human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1" i="0" kern="1200" baseline="0" dirty="0" err="1">
              <a:solidFill>
                <a:schemeClr val="tx1"/>
              </a:solidFill>
            </a:rPr>
            <a:t>rights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0" i="0" kern="1200" baseline="0" dirty="0">
              <a:solidFill>
                <a:schemeClr val="tx1"/>
              </a:solidFill>
            </a:rPr>
            <a:t>(</a:t>
          </a:r>
          <a:r>
            <a:rPr lang="fr-BE" sz="2400" b="0" i="0" kern="1200" baseline="0" dirty="0" err="1">
              <a:solidFill>
                <a:schemeClr val="tx1"/>
              </a:solidFill>
            </a:rPr>
            <a:t>ensured</a:t>
          </a:r>
          <a:r>
            <a:rPr lang="fr-BE" sz="2400" b="0" i="0" kern="1200" baseline="0" dirty="0">
              <a:solidFill>
                <a:schemeClr val="tx1"/>
              </a:solidFill>
            </a:rPr>
            <a:t> by </a:t>
          </a:r>
          <a:r>
            <a:rPr lang="fr-BE" sz="2400" b="0" i="0" kern="1200" baseline="0" dirty="0" err="1">
              <a:solidFill>
                <a:schemeClr val="tx1"/>
              </a:solidFill>
            </a:rPr>
            <a:t>recognized</a:t>
          </a:r>
          <a:r>
            <a:rPr lang="fr-BE" sz="2400" b="0" i="0" kern="1200" baseline="0" dirty="0">
              <a:solidFill>
                <a:schemeClr val="tx1"/>
              </a:solidFill>
            </a:rPr>
            <a:t> international conventions) (Annex, Part I, Section 1)</a:t>
          </a:r>
          <a:endParaRPr lang="en-IE" sz="3600" kern="1200" dirty="0">
            <a:solidFill>
              <a:schemeClr val="tx1"/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BE" sz="2400" b="1" i="0" kern="1200" baseline="0" dirty="0" err="1">
              <a:solidFill>
                <a:schemeClr val="tx1"/>
              </a:solidFill>
            </a:rPr>
            <a:t>Additional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1" i="0" kern="1200" baseline="0" dirty="0" err="1">
              <a:solidFill>
                <a:schemeClr val="tx1"/>
              </a:solidFill>
            </a:rPr>
            <a:t>human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1" i="0" kern="1200" baseline="0" dirty="0" err="1">
              <a:solidFill>
                <a:schemeClr val="tx1"/>
              </a:solidFill>
            </a:rPr>
            <a:t>rights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0" i="0" kern="1200" baseline="0" dirty="0" err="1">
              <a:solidFill>
                <a:schemeClr val="tx1"/>
              </a:solidFill>
            </a:rPr>
            <a:t>protected</a:t>
          </a:r>
          <a:r>
            <a:rPr lang="fr-BE" sz="2400" b="0" i="0" kern="1200" baseline="0" dirty="0">
              <a:solidFill>
                <a:schemeClr val="tx1"/>
              </a:solidFill>
            </a:rPr>
            <a:t> by </a:t>
          </a:r>
          <a:r>
            <a:rPr lang="fr-BE" sz="2400" b="0" i="0" kern="1200" baseline="0" dirty="0" err="1">
              <a:solidFill>
                <a:schemeClr val="tx1"/>
              </a:solidFill>
            </a:rPr>
            <a:t>list</a:t>
          </a:r>
          <a:r>
            <a:rPr lang="fr-BE" sz="2400" b="0" i="0" kern="1200" baseline="0" dirty="0">
              <a:solidFill>
                <a:schemeClr val="tx1"/>
              </a:solidFill>
            </a:rPr>
            <a:t> of </a:t>
          </a:r>
          <a:r>
            <a:rPr lang="fr-BE" sz="2400" b="0" i="0" kern="1200" baseline="0" dirty="0" err="1">
              <a:solidFill>
                <a:schemeClr val="tx1"/>
              </a:solidFill>
            </a:rPr>
            <a:t>recognized</a:t>
          </a:r>
          <a:r>
            <a:rPr lang="fr-BE" sz="2400" b="0" i="0" kern="1200" baseline="0" dirty="0">
              <a:solidFill>
                <a:schemeClr val="tx1"/>
              </a:solidFill>
            </a:rPr>
            <a:t> international conventions           (Annex, Part I, Section 2)</a:t>
          </a:r>
          <a:endParaRPr lang="en-IE" sz="2400" kern="1200" dirty="0">
            <a:solidFill>
              <a:schemeClr val="tx1"/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IE" sz="2400" kern="1200" dirty="0">
            <a:solidFill>
              <a:schemeClr val="tx1"/>
            </a:solidFill>
          </a:endParaRPr>
        </a:p>
      </dsp:txBody>
      <dsp:txXfrm>
        <a:off x="0" y="453815"/>
        <a:ext cx="11027077" cy="1896605"/>
      </dsp:txXfrm>
    </dsp:sp>
    <dsp:sp modelId="{781EF822-ACFA-4CEA-A935-3903F383261D}">
      <dsp:nvSpPr>
        <dsp:cNvPr id="0" name=""/>
        <dsp:cNvSpPr/>
      </dsp:nvSpPr>
      <dsp:spPr>
        <a:xfrm>
          <a:off x="0" y="2350421"/>
          <a:ext cx="11027077" cy="4504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baseline="0" dirty="0">
              <a:solidFill>
                <a:schemeClr val="bg1"/>
              </a:solidFill>
            </a:rPr>
            <a:t>Environmental impacts </a:t>
          </a:r>
          <a:endParaRPr lang="en-IE" sz="2800" kern="1200" dirty="0">
            <a:solidFill>
              <a:schemeClr val="bg1"/>
            </a:solidFill>
          </a:endParaRPr>
        </a:p>
      </dsp:txBody>
      <dsp:txXfrm>
        <a:off x="21988" y="2372409"/>
        <a:ext cx="10983101" cy="406446"/>
      </dsp:txXfrm>
    </dsp:sp>
    <dsp:sp modelId="{0DECD429-B20F-4685-83EB-6702F4CEC906}">
      <dsp:nvSpPr>
        <dsp:cNvPr id="0" name=""/>
        <dsp:cNvSpPr/>
      </dsp:nvSpPr>
      <dsp:spPr>
        <a:xfrm>
          <a:off x="0" y="2800844"/>
          <a:ext cx="11027077" cy="1529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0110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1" i="0" kern="1200" baseline="0" dirty="0">
              <a:solidFill>
                <a:schemeClr val="tx1"/>
              </a:solidFill>
            </a:rPr>
            <a:t>List of prohibitions and obligations </a:t>
          </a:r>
          <a:r>
            <a:rPr lang="en-US" sz="2400" b="0" i="0" kern="1200" baseline="0" dirty="0">
              <a:solidFill>
                <a:schemeClr val="tx1"/>
              </a:solidFill>
            </a:rPr>
            <a:t>set out in </a:t>
          </a:r>
          <a:r>
            <a:rPr lang="en-US" sz="2400" b="0" i="0" kern="1200" baseline="0" dirty="0" err="1">
              <a:solidFill>
                <a:schemeClr val="tx1"/>
              </a:solidFill>
            </a:rPr>
            <a:t>intl</a:t>
          </a:r>
          <a:r>
            <a:rPr lang="en-US" sz="2400" b="0" i="0" kern="1200" baseline="0" dirty="0">
              <a:solidFill>
                <a:schemeClr val="tx1"/>
              </a:solidFill>
            </a:rPr>
            <a:t> environmental instruments   (Annex, Part II) – exhaustive</a:t>
          </a:r>
          <a:endParaRPr lang="en-IE" sz="3600" kern="1200" dirty="0">
            <a:solidFill>
              <a:schemeClr val="tx1"/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1" i="0" kern="1200" baseline="0" dirty="0">
              <a:solidFill>
                <a:schemeClr val="tx1"/>
              </a:solidFill>
            </a:rPr>
            <a:t>Environment-related human rights </a:t>
          </a:r>
          <a:r>
            <a:rPr lang="en-US" sz="2400" b="0" i="0" kern="1200" baseline="0" dirty="0">
              <a:solidFill>
                <a:schemeClr val="tx1"/>
              </a:solidFill>
            </a:rPr>
            <a:t>(Annex, Part I, Section 1, points 15, 16)</a:t>
          </a:r>
          <a:endParaRPr lang="en-IE" sz="3600" kern="1200" dirty="0">
            <a:solidFill>
              <a:schemeClr val="tx1"/>
            </a:solidFill>
          </a:endParaRPr>
        </a:p>
      </dsp:txBody>
      <dsp:txXfrm>
        <a:off x="0" y="2800844"/>
        <a:ext cx="11027077" cy="15292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95EFD-04F9-4A62-BC13-9E83E4AD49B0}">
      <dsp:nvSpPr>
        <dsp:cNvPr id="0" name=""/>
        <dsp:cNvSpPr/>
      </dsp:nvSpPr>
      <dsp:spPr>
        <a:xfrm>
          <a:off x="0" y="0"/>
          <a:ext cx="10894712" cy="4137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baseline="0" dirty="0">
              <a:solidFill>
                <a:schemeClr val="bg1"/>
              </a:solidFill>
            </a:rPr>
            <a:t>UPSTREAM</a:t>
          </a:r>
          <a:endParaRPr lang="en-IE" sz="2800" kern="1200" dirty="0">
            <a:solidFill>
              <a:schemeClr val="bg1"/>
            </a:solidFill>
          </a:endParaRPr>
        </a:p>
      </dsp:txBody>
      <dsp:txXfrm>
        <a:off x="20195" y="20195"/>
        <a:ext cx="10854322" cy="373316"/>
      </dsp:txXfrm>
    </dsp:sp>
    <dsp:sp modelId="{D4A77B0B-ACB7-43D8-AE61-EE0379E04E5C}">
      <dsp:nvSpPr>
        <dsp:cNvPr id="0" name=""/>
        <dsp:cNvSpPr/>
      </dsp:nvSpPr>
      <dsp:spPr>
        <a:xfrm>
          <a:off x="0" y="415061"/>
          <a:ext cx="10894712" cy="1010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907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BE" sz="2400" b="1" i="0" kern="1200" baseline="0" dirty="0" err="1">
              <a:solidFill>
                <a:schemeClr val="tx1"/>
              </a:solidFill>
            </a:rPr>
            <a:t>Activities</a:t>
          </a:r>
          <a:r>
            <a:rPr lang="fr-BE" sz="2400" b="1" i="0" kern="1200" baseline="0" dirty="0">
              <a:solidFill>
                <a:schemeClr val="tx1"/>
              </a:solidFill>
            </a:rPr>
            <a:t> of a </a:t>
          </a:r>
          <a:r>
            <a:rPr lang="fr-BE" sz="2400" b="1" i="0" kern="1200" baseline="0" dirty="0" err="1">
              <a:solidFill>
                <a:schemeClr val="tx1"/>
              </a:solidFill>
            </a:rPr>
            <a:t>company’s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1" i="0" kern="1200" baseline="0" dirty="0" err="1">
              <a:solidFill>
                <a:schemeClr val="tx1"/>
              </a:solidFill>
            </a:rPr>
            <a:t>upstream</a:t>
          </a:r>
          <a:r>
            <a:rPr lang="fr-BE" sz="2400" b="1" i="0" kern="1200" baseline="0" dirty="0">
              <a:solidFill>
                <a:schemeClr val="tx1"/>
              </a:solidFill>
            </a:rPr>
            <a:t> business </a:t>
          </a:r>
          <a:r>
            <a:rPr lang="fr-BE" sz="2400" b="1" i="0" kern="1200" baseline="0" dirty="0" err="1">
              <a:solidFill>
                <a:schemeClr val="tx1"/>
              </a:solidFill>
            </a:rPr>
            <a:t>partners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1" i="0" kern="1200" baseline="0" dirty="0" err="1">
              <a:solidFill>
                <a:schemeClr val="tx1"/>
              </a:solidFill>
            </a:rPr>
            <a:t>related</a:t>
          </a:r>
          <a:r>
            <a:rPr lang="fr-BE" sz="2400" b="1" i="0" kern="1200" baseline="0" dirty="0">
              <a:solidFill>
                <a:schemeClr val="tx1"/>
              </a:solidFill>
            </a:rPr>
            <a:t> to the production of </a:t>
          </a:r>
          <a:r>
            <a:rPr lang="fr-BE" sz="2400" b="1" i="0" kern="1200" baseline="0" dirty="0" err="1">
              <a:solidFill>
                <a:schemeClr val="tx1"/>
              </a:solidFill>
            </a:rPr>
            <a:t>goods</a:t>
          </a:r>
          <a:r>
            <a:rPr lang="fr-BE" sz="2400" b="1" i="0" kern="1200" baseline="0" dirty="0">
              <a:solidFill>
                <a:schemeClr val="tx1"/>
              </a:solidFill>
            </a:rPr>
            <a:t> </a:t>
          </a:r>
          <a:r>
            <a:rPr lang="fr-BE" sz="2400" b="1" i="0" kern="1200" baseline="0" dirty="0" err="1">
              <a:solidFill>
                <a:schemeClr val="tx1"/>
              </a:solidFill>
            </a:rPr>
            <a:t>or</a:t>
          </a:r>
          <a:r>
            <a:rPr lang="fr-BE" sz="2400" b="1" i="0" kern="1200" baseline="0" dirty="0">
              <a:solidFill>
                <a:schemeClr val="tx1"/>
              </a:solidFill>
            </a:rPr>
            <a:t> the provision of services</a:t>
          </a:r>
          <a:r>
            <a:rPr lang="fr-BE" sz="2400" b="0" i="0" kern="1200" baseline="0" dirty="0">
              <a:solidFill>
                <a:schemeClr val="tx1"/>
              </a:solidFill>
            </a:rPr>
            <a:t> by </a:t>
          </a:r>
          <a:r>
            <a:rPr lang="fr-BE" sz="2400" b="0" i="0" kern="1200" baseline="0" dirty="0" err="1">
              <a:solidFill>
                <a:schemeClr val="tx1"/>
              </a:solidFill>
            </a:rPr>
            <a:t>that</a:t>
          </a:r>
          <a:r>
            <a:rPr lang="fr-BE" sz="2400" b="0" i="0" kern="1200" baseline="0" dirty="0">
              <a:solidFill>
                <a:schemeClr val="tx1"/>
              </a:solidFill>
            </a:rPr>
            <a:t> </a:t>
          </a:r>
          <a:r>
            <a:rPr lang="fr-BE" sz="2400" b="0" i="0" kern="1200" baseline="0" dirty="0" err="1">
              <a:solidFill>
                <a:schemeClr val="tx1"/>
              </a:solidFill>
            </a:rPr>
            <a:t>company</a:t>
          </a:r>
          <a:endParaRPr lang="en-IE" sz="3600" kern="1200" dirty="0">
            <a:solidFill>
              <a:schemeClr val="tx1"/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BE" sz="2400" b="0" i="0" kern="1200" baseline="0" dirty="0" err="1">
              <a:solidFill>
                <a:schemeClr val="tx1"/>
              </a:solidFill>
            </a:rPr>
            <a:t>Including</a:t>
          </a:r>
          <a:r>
            <a:rPr lang="fr-BE" sz="2400" b="0" i="0" kern="1200" baseline="0" dirty="0">
              <a:solidFill>
                <a:schemeClr val="tx1"/>
              </a:solidFill>
            </a:rPr>
            <a:t> design and </a:t>
          </a:r>
          <a:r>
            <a:rPr lang="fr-BE" sz="2400" b="0" i="0" kern="1200" baseline="0" dirty="0" err="1">
              <a:solidFill>
                <a:schemeClr val="tx1"/>
              </a:solidFill>
            </a:rPr>
            <a:t>development</a:t>
          </a:r>
          <a:r>
            <a:rPr lang="fr-BE" sz="2400" b="0" i="0" kern="1200" baseline="0" dirty="0">
              <a:solidFill>
                <a:schemeClr val="tx1"/>
              </a:solidFill>
            </a:rPr>
            <a:t>, </a:t>
          </a:r>
          <a:r>
            <a:rPr lang="fr-BE" sz="2400" b="0" i="0" kern="1200" baseline="0" dirty="0" err="1">
              <a:solidFill>
                <a:schemeClr val="tx1"/>
              </a:solidFill>
            </a:rPr>
            <a:t>sourcing</a:t>
          </a:r>
          <a:r>
            <a:rPr lang="fr-BE" sz="2400" b="0" i="0" kern="1200" baseline="0" dirty="0">
              <a:solidFill>
                <a:schemeClr val="tx1"/>
              </a:solidFill>
            </a:rPr>
            <a:t> (extraction, </a:t>
          </a:r>
          <a:r>
            <a:rPr lang="fr-BE" sz="2400" b="0" i="0" kern="1200" baseline="0" dirty="0" err="1">
              <a:solidFill>
                <a:schemeClr val="tx1"/>
              </a:solidFill>
            </a:rPr>
            <a:t>supply</a:t>
          </a:r>
          <a:r>
            <a:rPr lang="fr-BE" sz="2400" b="0" i="0" kern="1200" baseline="0" dirty="0">
              <a:solidFill>
                <a:schemeClr val="tx1"/>
              </a:solidFill>
            </a:rPr>
            <a:t> of </a:t>
          </a:r>
          <a:r>
            <a:rPr lang="fr-BE" sz="2400" b="0" i="0" kern="1200" baseline="0" dirty="0" err="1">
              <a:solidFill>
                <a:schemeClr val="tx1"/>
              </a:solidFill>
            </a:rPr>
            <a:t>raw</a:t>
          </a:r>
          <a:r>
            <a:rPr lang="fr-BE" sz="2400" b="0" i="0" kern="1200" baseline="0" dirty="0">
              <a:solidFill>
                <a:schemeClr val="tx1"/>
              </a:solidFill>
            </a:rPr>
            <a:t> </a:t>
          </a:r>
          <a:r>
            <a:rPr lang="fr-BE" sz="2400" b="0" i="0" kern="1200" baseline="0" dirty="0" err="1">
              <a:solidFill>
                <a:schemeClr val="tx1"/>
              </a:solidFill>
            </a:rPr>
            <a:t>materials</a:t>
          </a:r>
          <a:r>
            <a:rPr lang="fr-BE" sz="2400" b="0" i="0" kern="1200" baseline="0" dirty="0">
              <a:solidFill>
                <a:schemeClr val="tx1"/>
              </a:solidFill>
            </a:rPr>
            <a:t>, manufacture), transport and </a:t>
          </a:r>
          <a:r>
            <a:rPr lang="fr-BE" sz="2400" b="0" i="0" kern="1200" baseline="0" dirty="0" err="1">
              <a:solidFill>
                <a:schemeClr val="tx1"/>
              </a:solidFill>
            </a:rPr>
            <a:t>storage</a:t>
          </a:r>
          <a:endParaRPr lang="en-IE" sz="2400" kern="1200" dirty="0">
            <a:solidFill>
              <a:schemeClr val="tx1"/>
            </a:solidFill>
          </a:endParaRPr>
        </a:p>
      </dsp:txBody>
      <dsp:txXfrm>
        <a:off x="0" y="415061"/>
        <a:ext cx="10894712" cy="1010864"/>
      </dsp:txXfrm>
    </dsp:sp>
    <dsp:sp modelId="{781EF822-ACFA-4CEA-A935-3903F383261D}">
      <dsp:nvSpPr>
        <dsp:cNvPr id="0" name=""/>
        <dsp:cNvSpPr/>
      </dsp:nvSpPr>
      <dsp:spPr>
        <a:xfrm>
          <a:off x="0" y="1933120"/>
          <a:ext cx="10894712" cy="455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baseline="0" dirty="0">
              <a:solidFill>
                <a:schemeClr val="bg1"/>
              </a:solidFill>
            </a:rPr>
            <a:t>DOWNSTREAM</a:t>
          </a:r>
          <a:endParaRPr lang="en-IE" sz="2800" kern="1200" dirty="0">
            <a:solidFill>
              <a:schemeClr val="bg1"/>
            </a:solidFill>
          </a:endParaRPr>
        </a:p>
      </dsp:txBody>
      <dsp:txXfrm>
        <a:off x="22226" y="1955346"/>
        <a:ext cx="10850260" cy="410848"/>
      </dsp:txXfrm>
    </dsp:sp>
    <dsp:sp modelId="{0DECD429-B20F-4685-83EB-6702F4CEC906}">
      <dsp:nvSpPr>
        <dsp:cNvPr id="0" name=""/>
        <dsp:cNvSpPr/>
      </dsp:nvSpPr>
      <dsp:spPr>
        <a:xfrm>
          <a:off x="0" y="1882581"/>
          <a:ext cx="10894712" cy="2896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907" tIns="45720" rIns="256032" bIns="45720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IE" sz="3600" kern="1200" dirty="0">
            <a:solidFill>
              <a:schemeClr val="tx1"/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1" i="0" kern="1200" baseline="0" dirty="0">
              <a:solidFill>
                <a:schemeClr val="tx1"/>
              </a:solidFill>
            </a:rPr>
            <a:t>Activities of a company’s downstream business partners related to the distribution, transport and storage of a product </a:t>
          </a:r>
          <a:r>
            <a:rPr lang="en-US" sz="2400" b="0" i="0" kern="1200" baseline="0" dirty="0">
              <a:solidFill>
                <a:schemeClr val="tx1"/>
              </a:solidFill>
            </a:rPr>
            <a:t>of that company</a:t>
          </a:r>
          <a:endParaRPr lang="en-IE" sz="3600" kern="1200" dirty="0">
            <a:solidFill>
              <a:schemeClr val="tx1"/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0" i="0" kern="1200" baseline="0" dirty="0">
              <a:solidFill>
                <a:schemeClr val="tx1"/>
              </a:solidFill>
            </a:rPr>
            <a:t>Only where the business partner carries out those activities </a:t>
          </a:r>
          <a:r>
            <a:rPr lang="en-US" sz="2400" b="1" i="0" kern="1200" baseline="0" dirty="0">
              <a:solidFill>
                <a:schemeClr val="tx1"/>
              </a:solidFill>
            </a:rPr>
            <a:t>“for the company or on behalf of the company”</a:t>
          </a:r>
          <a:endParaRPr lang="en-IE" sz="3600" b="1" kern="1200" dirty="0">
            <a:solidFill>
              <a:schemeClr val="tx1"/>
            </a:solidFill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1" i="0" kern="1200" baseline="0" dirty="0">
              <a:solidFill>
                <a:schemeClr val="tx1"/>
              </a:solidFill>
            </a:rPr>
            <a:t>Not: financial services </a:t>
          </a:r>
          <a:r>
            <a:rPr lang="en-US" sz="2400" b="0" i="0" kern="1200" baseline="0" dirty="0">
              <a:solidFill>
                <a:schemeClr val="tx1"/>
              </a:solidFill>
            </a:rPr>
            <a:t>(COM to evaluate within 2 years need for due diligence requirements tailored to financial sector)</a:t>
          </a:r>
          <a:endParaRPr lang="en-IE" sz="3600" kern="1200" dirty="0">
            <a:solidFill>
              <a:schemeClr val="tx1"/>
            </a:solidFill>
          </a:endParaRPr>
        </a:p>
      </dsp:txBody>
      <dsp:txXfrm>
        <a:off x="0" y="1882581"/>
        <a:ext cx="10894712" cy="28962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16077-C8B8-4740-8843-0AC539E6370C}">
      <dsp:nvSpPr>
        <dsp:cNvPr id="0" name=""/>
        <dsp:cNvSpPr/>
      </dsp:nvSpPr>
      <dsp:spPr>
        <a:xfrm>
          <a:off x="0" y="728795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kern="1200" dirty="0"/>
            <a:t>Risk-based approach, incl. for in-depth assessment</a:t>
          </a:r>
        </a:p>
      </dsp:txBody>
      <dsp:txXfrm>
        <a:off x="0" y="728795"/>
        <a:ext cx="1685733" cy="1011440"/>
      </dsp:txXfrm>
    </dsp:sp>
    <dsp:sp modelId="{22422ACE-28B9-4F7E-BE38-5101E2402939}">
      <dsp:nvSpPr>
        <dsp:cNvPr id="0" name=""/>
        <dsp:cNvSpPr/>
      </dsp:nvSpPr>
      <dsp:spPr>
        <a:xfrm>
          <a:off x="1854307" y="728795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kern="1200" dirty="0"/>
            <a:t>Requesting information directly from where impact is most likely to occur</a:t>
          </a:r>
        </a:p>
      </dsp:txBody>
      <dsp:txXfrm>
        <a:off x="1854307" y="728795"/>
        <a:ext cx="1685733" cy="1011440"/>
      </dsp:txXfrm>
    </dsp:sp>
    <dsp:sp modelId="{A35D7EDA-0520-4039-A01D-C50865A19C35}">
      <dsp:nvSpPr>
        <dsp:cNvPr id="0" name=""/>
        <dsp:cNvSpPr/>
      </dsp:nvSpPr>
      <dsp:spPr>
        <a:xfrm>
          <a:off x="3708614" y="728795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kern="1200" dirty="0"/>
            <a:t>Adaptation of purchasing practices</a:t>
          </a:r>
        </a:p>
        <a:p>
          <a:pPr algn="ctr">
            <a:spcBef>
              <a:spcPct val="0"/>
            </a:spcBef>
            <a:buNone/>
          </a:pPr>
          <a:endParaRPr lang="en-IE" sz="1200" kern="1200" dirty="0"/>
        </a:p>
      </dsp:txBody>
      <dsp:txXfrm>
        <a:off x="3708614" y="728795"/>
        <a:ext cx="1685733" cy="1011440"/>
      </dsp:txXfrm>
    </dsp:sp>
    <dsp:sp modelId="{ED916468-4DB2-4332-B954-F58A829B4ED4}">
      <dsp:nvSpPr>
        <dsp:cNvPr id="0" name=""/>
        <dsp:cNvSpPr/>
      </dsp:nvSpPr>
      <dsp:spPr>
        <a:xfrm>
          <a:off x="0" y="1908809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kern="1200" dirty="0"/>
            <a:t>Investment duty</a:t>
          </a:r>
        </a:p>
        <a:p>
          <a:pPr algn="ctr">
            <a:spcBef>
              <a:spcPct val="0"/>
            </a:spcBef>
            <a:buNone/>
          </a:pPr>
          <a:endParaRPr lang="en-IE" sz="1200" kern="1200" dirty="0"/>
        </a:p>
      </dsp:txBody>
      <dsp:txXfrm>
        <a:off x="0" y="1908809"/>
        <a:ext cx="1685733" cy="1011440"/>
      </dsp:txXfrm>
    </dsp:sp>
    <dsp:sp modelId="{4FED7543-BDF3-4EFE-9485-7F686895D3FD}">
      <dsp:nvSpPr>
        <dsp:cNvPr id="0" name=""/>
        <dsp:cNvSpPr/>
      </dsp:nvSpPr>
      <dsp:spPr>
        <a:xfrm>
          <a:off x="1854307" y="1908809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Targeted and proportionate support, incl. financial</a:t>
          </a:r>
        </a:p>
      </dsp:txBody>
      <dsp:txXfrm>
        <a:off x="1854307" y="1908809"/>
        <a:ext cx="1685733" cy="1011440"/>
      </dsp:txXfrm>
    </dsp:sp>
    <dsp:sp modelId="{66F924AB-4B05-4A1C-BACD-6FF20B67D1B3}">
      <dsp:nvSpPr>
        <dsp:cNvPr id="0" name=""/>
        <dsp:cNvSpPr/>
      </dsp:nvSpPr>
      <dsp:spPr>
        <a:xfrm>
          <a:off x="3708614" y="1908809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/>
            <a:t>Fair, reasonable and non-discriminatory contract terms</a:t>
          </a:r>
          <a:endParaRPr lang="en-IE" sz="1400" kern="1200" dirty="0"/>
        </a:p>
      </dsp:txBody>
      <dsp:txXfrm>
        <a:off x="3708614" y="1908809"/>
        <a:ext cx="1685733" cy="1011440"/>
      </dsp:txXfrm>
    </dsp:sp>
    <dsp:sp modelId="{FD333356-CB44-425F-817C-C7E98EC971E7}">
      <dsp:nvSpPr>
        <dsp:cNvPr id="0" name=""/>
        <dsp:cNvSpPr/>
      </dsp:nvSpPr>
      <dsp:spPr>
        <a:xfrm>
          <a:off x="0" y="3088822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E" sz="1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1400" kern="1200" dirty="0"/>
            <a:t>No passing-on of costs of verification, possibility to re-use reports</a:t>
          </a:r>
        </a:p>
        <a:p>
          <a:pPr algn="ctr">
            <a:spcBef>
              <a:spcPct val="0"/>
            </a:spcBef>
            <a:buNone/>
          </a:pPr>
          <a:endParaRPr lang="en-IE" sz="1400" kern="1200" dirty="0"/>
        </a:p>
      </dsp:txBody>
      <dsp:txXfrm>
        <a:off x="0" y="3088822"/>
        <a:ext cx="1685733" cy="1011440"/>
      </dsp:txXfrm>
    </dsp:sp>
    <dsp:sp modelId="{71BBA425-E9B2-4C4E-A7BF-386F8D5EFED8}">
      <dsp:nvSpPr>
        <dsp:cNvPr id="0" name=""/>
        <dsp:cNvSpPr/>
      </dsp:nvSpPr>
      <dsp:spPr>
        <a:xfrm>
          <a:off x="1854307" y="3130029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(Financial) support (MS, EU)</a:t>
          </a:r>
        </a:p>
      </dsp:txBody>
      <dsp:txXfrm>
        <a:off x="1854307" y="3130029"/>
        <a:ext cx="1685733" cy="1011440"/>
      </dsp:txXfrm>
    </dsp:sp>
    <dsp:sp modelId="{8F77C7FB-7DB7-440A-84CB-C0527D5AED5C}">
      <dsp:nvSpPr>
        <dsp:cNvPr id="0" name=""/>
        <dsp:cNvSpPr/>
      </dsp:nvSpPr>
      <dsp:spPr>
        <a:xfrm>
          <a:off x="3708614" y="3088822"/>
          <a:ext cx="1685733" cy="101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Information and capacity-building</a:t>
          </a:r>
        </a:p>
      </dsp:txBody>
      <dsp:txXfrm>
        <a:off x="3708614" y="3088822"/>
        <a:ext cx="1685733" cy="10114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4BF1EA-9C14-4640-B29C-0F2E0738FCCC}">
      <dsp:nvSpPr>
        <dsp:cNvPr id="0" name=""/>
        <dsp:cNvSpPr/>
      </dsp:nvSpPr>
      <dsp:spPr>
        <a:xfrm>
          <a:off x="1914034" y="1502630"/>
          <a:ext cx="1909908" cy="165214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Risk based approach / prioritisation </a:t>
          </a:r>
        </a:p>
      </dsp:txBody>
      <dsp:txXfrm>
        <a:off x="2230532" y="1776414"/>
        <a:ext cx="1276912" cy="1104579"/>
      </dsp:txXfrm>
    </dsp:sp>
    <dsp:sp modelId="{065A8BC9-1948-4ACC-B07F-2AE90B99DC56}">
      <dsp:nvSpPr>
        <dsp:cNvPr id="0" name=""/>
        <dsp:cNvSpPr/>
      </dsp:nvSpPr>
      <dsp:spPr>
        <a:xfrm>
          <a:off x="3110003" y="712188"/>
          <a:ext cx="720602" cy="6208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DAE727-0EC9-47E4-93A7-2C7540FD2EE6}">
      <dsp:nvSpPr>
        <dsp:cNvPr id="0" name=""/>
        <dsp:cNvSpPr/>
      </dsp:nvSpPr>
      <dsp:spPr>
        <a:xfrm>
          <a:off x="2089964" y="0"/>
          <a:ext cx="1565156" cy="1354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50" kern="1200" dirty="0"/>
            <a:t>Sharing of resources and info within groups and with other legal entities</a:t>
          </a:r>
        </a:p>
      </dsp:txBody>
      <dsp:txXfrm>
        <a:off x="2349344" y="224394"/>
        <a:ext cx="1046396" cy="905255"/>
      </dsp:txXfrm>
    </dsp:sp>
    <dsp:sp modelId="{8702746E-9EC0-4C8E-BB00-8F6E2D627398}">
      <dsp:nvSpPr>
        <dsp:cNvPr id="0" name=""/>
        <dsp:cNvSpPr/>
      </dsp:nvSpPr>
      <dsp:spPr>
        <a:xfrm>
          <a:off x="3951003" y="1872931"/>
          <a:ext cx="720602" cy="6208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04322-8391-4366-914F-C7B16D6EBCE5}">
      <dsp:nvSpPr>
        <dsp:cNvPr id="0" name=""/>
        <dsp:cNvSpPr/>
      </dsp:nvSpPr>
      <dsp:spPr>
        <a:xfrm>
          <a:off x="3525394" y="832827"/>
          <a:ext cx="1565156" cy="1354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Digital tools and technologies</a:t>
          </a:r>
        </a:p>
      </dsp:txBody>
      <dsp:txXfrm>
        <a:off x="3784774" y="1057221"/>
        <a:ext cx="1046396" cy="905255"/>
      </dsp:txXfrm>
    </dsp:sp>
    <dsp:sp modelId="{3D5BCDE3-41D8-4B46-B9E8-F40891D9FF70}">
      <dsp:nvSpPr>
        <dsp:cNvPr id="0" name=""/>
        <dsp:cNvSpPr/>
      </dsp:nvSpPr>
      <dsp:spPr>
        <a:xfrm>
          <a:off x="3366790" y="3183191"/>
          <a:ext cx="720602" cy="6208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4D3826-5997-427D-880C-9418B80C6FC9}">
      <dsp:nvSpPr>
        <dsp:cNvPr id="0" name=""/>
        <dsp:cNvSpPr/>
      </dsp:nvSpPr>
      <dsp:spPr>
        <a:xfrm>
          <a:off x="3525394" y="2470070"/>
          <a:ext cx="1565156" cy="1354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Limitation of reporting requirements</a:t>
          </a:r>
          <a:endParaRPr lang="en-IE" sz="1400" kern="1200" dirty="0"/>
        </a:p>
      </dsp:txBody>
      <dsp:txXfrm>
        <a:off x="3784774" y="2694464"/>
        <a:ext cx="1046396" cy="905255"/>
      </dsp:txXfrm>
    </dsp:sp>
    <dsp:sp modelId="{0F1EDDE1-57B3-419C-B9FE-C1BF2947DB43}">
      <dsp:nvSpPr>
        <dsp:cNvPr id="0" name=""/>
        <dsp:cNvSpPr/>
      </dsp:nvSpPr>
      <dsp:spPr>
        <a:xfrm>
          <a:off x="1917588" y="3319201"/>
          <a:ext cx="720602" cy="6208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6055C6-B6D9-4DCC-9C3A-A24837E2A731}">
      <dsp:nvSpPr>
        <dsp:cNvPr id="0" name=""/>
        <dsp:cNvSpPr/>
      </dsp:nvSpPr>
      <dsp:spPr>
        <a:xfrm>
          <a:off x="2089964" y="3303830"/>
          <a:ext cx="1565156" cy="1354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Termination as a last resort</a:t>
          </a:r>
          <a:endParaRPr lang="en-IE" sz="1400" kern="1200" dirty="0"/>
        </a:p>
      </dsp:txBody>
      <dsp:txXfrm>
        <a:off x="2349344" y="3528224"/>
        <a:ext cx="1046396" cy="905255"/>
      </dsp:txXfrm>
    </dsp:sp>
    <dsp:sp modelId="{C320DDA6-E429-4962-8E6D-92D741D637EA}">
      <dsp:nvSpPr>
        <dsp:cNvPr id="0" name=""/>
        <dsp:cNvSpPr/>
      </dsp:nvSpPr>
      <dsp:spPr>
        <a:xfrm>
          <a:off x="1062816" y="2158924"/>
          <a:ext cx="720602" cy="6208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5801F1-F297-46D5-ABE1-68E37F7411B4}">
      <dsp:nvSpPr>
        <dsp:cNvPr id="0" name=""/>
        <dsp:cNvSpPr/>
      </dsp:nvSpPr>
      <dsp:spPr>
        <a:xfrm>
          <a:off x="647870" y="2471002"/>
          <a:ext cx="1565156" cy="1354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Industry &amp; multi-stakeholder initiatives, independent third-party verification</a:t>
          </a:r>
        </a:p>
      </dsp:txBody>
      <dsp:txXfrm>
        <a:off x="907250" y="2695396"/>
        <a:ext cx="1046396" cy="905255"/>
      </dsp:txXfrm>
    </dsp:sp>
    <dsp:sp modelId="{1959127A-157D-4AFB-A4FF-90FFBB531EA6}">
      <dsp:nvSpPr>
        <dsp:cNvPr id="0" name=""/>
        <dsp:cNvSpPr/>
      </dsp:nvSpPr>
      <dsp:spPr>
        <a:xfrm>
          <a:off x="647870" y="830964"/>
          <a:ext cx="1565156" cy="1354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Civil liability limitation</a:t>
          </a:r>
        </a:p>
      </dsp:txBody>
      <dsp:txXfrm>
        <a:off x="907250" y="1055358"/>
        <a:ext cx="1046396" cy="9052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8D004-A9E9-4A75-B5FB-FC3164E9FD81}">
      <dsp:nvSpPr>
        <dsp:cNvPr id="0" name=""/>
        <dsp:cNvSpPr/>
      </dsp:nvSpPr>
      <dsp:spPr>
        <a:xfrm>
          <a:off x="0" y="0"/>
          <a:ext cx="6143945" cy="614394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86E11-9935-4EEC-BF25-6A651302F20E}">
      <dsp:nvSpPr>
        <dsp:cNvPr id="0" name=""/>
        <dsp:cNvSpPr/>
      </dsp:nvSpPr>
      <dsp:spPr>
        <a:xfrm>
          <a:off x="3844828" y="523044"/>
          <a:ext cx="5294787" cy="10856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/>
            <a:t>How to conduct due diligence</a:t>
          </a:r>
          <a:r>
            <a:rPr lang="en-IE" sz="1600" kern="1200" dirty="0"/>
            <a:t>, in particular identification, prioritization, adaptation of purchasing practices, responsible disengagement, remediation, engagement with stakeholders</a:t>
          </a:r>
        </a:p>
      </dsp:txBody>
      <dsp:txXfrm>
        <a:off x="3897823" y="576039"/>
        <a:ext cx="5188797" cy="979610"/>
      </dsp:txXfrm>
    </dsp:sp>
    <dsp:sp modelId="{50776262-2D41-4228-9C5C-EF0735E08204}">
      <dsp:nvSpPr>
        <dsp:cNvPr id="0" name=""/>
        <dsp:cNvSpPr/>
      </dsp:nvSpPr>
      <dsp:spPr>
        <a:xfrm>
          <a:off x="3851837" y="1744004"/>
          <a:ext cx="5280769" cy="48877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/>
            <a:t>Climate transition plans</a:t>
          </a:r>
        </a:p>
      </dsp:txBody>
      <dsp:txXfrm>
        <a:off x="3875697" y="1767864"/>
        <a:ext cx="5233049" cy="441054"/>
      </dsp:txXfrm>
    </dsp:sp>
    <dsp:sp modelId="{2B41597B-D2AC-40D4-B640-CFA9D3E69ABB}">
      <dsp:nvSpPr>
        <dsp:cNvPr id="0" name=""/>
        <dsp:cNvSpPr/>
      </dsp:nvSpPr>
      <dsp:spPr>
        <a:xfrm>
          <a:off x="3824421" y="2352853"/>
          <a:ext cx="5335601" cy="3038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Sector-specific guidance</a:t>
          </a:r>
        </a:p>
      </dsp:txBody>
      <dsp:txXfrm>
        <a:off x="3839252" y="2367684"/>
        <a:ext cx="5305939" cy="274149"/>
      </dsp:txXfrm>
    </dsp:sp>
    <dsp:sp modelId="{8A42F4C4-5DD1-4555-BB3D-BD5BEBBD14E5}">
      <dsp:nvSpPr>
        <dsp:cNvPr id="0" name=""/>
        <dsp:cNvSpPr/>
      </dsp:nvSpPr>
      <dsp:spPr>
        <a:xfrm>
          <a:off x="3781869" y="2792021"/>
          <a:ext cx="5420704" cy="5131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Assessment of </a:t>
          </a:r>
          <a:r>
            <a:rPr lang="en-IE" sz="1600" b="1" kern="1200" dirty="0"/>
            <a:t>risk factors</a:t>
          </a:r>
          <a:r>
            <a:rPr lang="en-IE" sz="1600" kern="1200" dirty="0"/>
            <a:t>, incl. those associated with conflict-affected and high-risk areas</a:t>
          </a:r>
        </a:p>
      </dsp:txBody>
      <dsp:txXfrm>
        <a:off x="3806918" y="2817070"/>
        <a:ext cx="5370606" cy="463039"/>
      </dsp:txXfrm>
    </dsp:sp>
    <dsp:sp modelId="{E8735BF0-D928-4E82-A961-8C7ECBE2DD54}">
      <dsp:nvSpPr>
        <dsp:cNvPr id="0" name=""/>
        <dsp:cNvSpPr/>
      </dsp:nvSpPr>
      <dsp:spPr>
        <a:xfrm>
          <a:off x="3757089" y="3471083"/>
          <a:ext cx="5470264" cy="7439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/>
            <a:t>Data/information sources </a:t>
          </a:r>
          <a:r>
            <a:rPr lang="en-IE" sz="1600" kern="1200" dirty="0"/>
            <a:t>for carrying out DD duties, guidance about </a:t>
          </a:r>
          <a:r>
            <a:rPr lang="en-IE" sz="1600" b="1" kern="1200" dirty="0"/>
            <a:t>digital tools </a:t>
          </a:r>
          <a:r>
            <a:rPr lang="en-IE" sz="1600" kern="1200" dirty="0"/>
            <a:t>to facilitate and support compliance</a:t>
          </a:r>
        </a:p>
      </dsp:txBody>
      <dsp:txXfrm>
        <a:off x="3793408" y="3507402"/>
        <a:ext cx="5397626" cy="671353"/>
      </dsp:txXfrm>
    </dsp:sp>
    <dsp:sp modelId="{A93352D3-3F72-4B27-B68F-135D9D656DCA}">
      <dsp:nvSpPr>
        <dsp:cNvPr id="0" name=""/>
        <dsp:cNvSpPr/>
      </dsp:nvSpPr>
      <dsp:spPr>
        <a:xfrm>
          <a:off x="3746786" y="4341240"/>
          <a:ext cx="5472580" cy="5779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Ways how to share resources and information</a:t>
          </a:r>
        </a:p>
      </dsp:txBody>
      <dsp:txXfrm>
        <a:off x="3774997" y="4369451"/>
        <a:ext cx="5416158" cy="521484"/>
      </dsp:txXfrm>
    </dsp:sp>
    <dsp:sp modelId="{C3E05206-FB43-470E-8EAA-8331B832AA79}">
      <dsp:nvSpPr>
        <dsp:cNvPr id="0" name=""/>
        <dsp:cNvSpPr/>
      </dsp:nvSpPr>
      <dsp:spPr>
        <a:xfrm>
          <a:off x="3751039" y="5063697"/>
          <a:ext cx="5482365" cy="47537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Information for stakeholders on </a:t>
          </a:r>
          <a:r>
            <a:rPr lang="en-IE" sz="1600" b="1" kern="1200" dirty="0"/>
            <a:t>how to engage</a:t>
          </a:r>
        </a:p>
      </dsp:txBody>
      <dsp:txXfrm>
        <a:off x="3774245" y="5086903"/>
        <a:ext cx="5435953" cy="428963"/>
      </dsp:txXfrm>
    </dsp:sp>
    <dsp:sp modelId="{B94D19E8-17ED-411A-AEBA-7FEF7E6134C7}">
      <dsp:nvSpPr>
        <dsp:cNvPr id="0" name=""/>
        <dsp:cNvSpPr/>
      </dsp:nvSpPr>
      <dsp:spPr>
        <a:xfrm>
          <a:off x="3772005" y="5649632"/>
          <a:ext cx="5440432" cy="3766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Model contract clauses</a:t>
          </a:r>
          <a:endParaRPr lang="en-IE" sz="1600" b="1" kern="1200" dirty="0"/>
        </a:p>
      </dsp:txBody>
      <dsp:txXfrm>
        <a:off x="3790391" y="5668018"/>
        <a:ext cx="5403660" cy="3398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D2131-319E-41B3-8861-14150D643E05}">
      <dsp:nvSpPr>
        <dsp:cNvPr id="0" name=""/>
        <dsp:cNvSpPr/>
      </dsp:nvSpPr>
      <dsp:spPr>
        <a:xfrm>
          <a:off x="1292335" y="588"/>
          <a:ext cx="2392937" cy="1435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</a:t>
          </a:r>
          <a:r>
            <a:rPr lang="en-IE" sz="2100" b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edicated websites, platforms or portals</a:t>
          </a:r>
          <a:endParaRPr lang="en-IE" sz="2100" b="0" kern="1200" dirty="0"/>
        </a:p>
      </dsp:txBody>
      <dsp:txXfrm>
        <a:off x="1292335" y="588"/>
        <a:ext cx="2392937" cy="1435762"/>
      </dsp:txXfrm>
    </dsp:sp>
    <dsp:sp modelId="{440B1387-D7D8-46BD-9A02-064964285E41}">
      <dsp:nvSpPr>
        <dsp:cNvPr id="0" name=""/>
        <dsp:cNvSpPr/>
      </dsp:nvSpPr>
      <dsp:spPr>
        <a:xfrm>
          <a:off x="3924566" y="588"/>
          <a:ext cx="2392937" cy="1435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b="0" kern="1200" dirty="0"/>
            <a:t>Financial support for SMEs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b="0" kern="1200" dirty="0"/>
            <a:t>Stakeholder support for exercise of rights</a:t>
          </a:r>
        </a:p>
      </dsp:txBody>
      <dsp:txXfrm>
        <a:off x="3924566" y="588"/>
        <a:ext cx="2392937" cy="1435762"/>
      </dsp:txXfrm>
    </dsp:sp>
    <dsp:sp modelId="{C35565D2-50A3-448F-B508-805A6D20CCC5}">
      <dsp:nvSpPr>
        <dsp:cNvPr id="0" name=""/>
        <dsp:cNvSpPr/>
      </dsp:nvSpPr>
      <dsp:spPr>
        <a:xfrm>
          <a:off x="5216902" y="3218228"/>
          <a:ext cx="2392937" cy="4571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21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5216902" y="3218228"/>
        <a:ext cx="2392937" cy="45714"/>
      </dsp:txXfrm>
    </dsp:sp>
    <dsp:sp modelId="{E8AA8103-9CAB-4F9E-85A7-ED771C66EB39}">
      <dsp:nvSpPr>
        <dsp:cNvPr id="0" name=""/>
        <dsp:cNvSpPr/>
      </dsp:nvSpPr>
      <dsp:spPr>
        <a:xfrm>
          <a:off x="2649083" y="1736205"/>
          <a:ext cx="2392937" cy="1435762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IE" sz="21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Single Helpdesk</a:t>
          </a:r>
        </a:p>
      </dsp:txBody>
      <dsp:txXfrm>
        <a:off x="2649083" y="1736205"/>
        <a:ext cx="2392937" cy="1435762"/>
      </dsp:txXfrm>
    </dsp:sp>
    <dsp:sp modelId="{8CFEB5FC-B26F-4891-AF50-A787D82ABD15}">
      <dsp:nvSpPr>
        <dsp:cNvPr id="0" name=""/>
        <dsp:cNvSpPr/>
      </dsp:nvSpPr>
      <dsp:spPr>
        <a:xfrm>
          <a:off x="2608451" y="3350701"/>
          <a:ext cx="2392937" cy="1435762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IE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Industry &amp; multi-stakeholder initiatives and independent third-party verification </a:t>
          </a:r>
          <a:endParaRPr lang="en-US" sz="18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2608451" y="3350701"/>
        <a:ext cx="2392937" cy="1435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2E53137-562B-4371-A35C-7F47A5210D8C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18/10/2024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BEBF0A6-A150-4EA6-8785-C17676A0197B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2792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B91C8D9-9CFC-45ED-AEC8-0E02CE8C44F2}" type="datetime1">
              <a:rPr lang="en-GB"/>
              <a:pPr lvl="0"/>
              <a:t>18/10/2024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D289B58-FFEC-48C0-ACC2-81C4724B5C0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52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D289B58-FFEC-48C0-ACC2-81C4724B5C0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022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334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D289B58-FFEC-48C0-ACC2-81C4724B5C01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3058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689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2D289B58-FFEC-48C0-ACC2-81C4724B5C01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107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Clr>
                <a:srgbClr val="FFC000"/>
              </a:buClr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537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876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51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11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D289B58-FFEC-48C0-ACC2-81C4724B5C0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017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D289B58-FFEC-48C0-ACC2-81C4724B5C0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37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D289B58-FFEC-48C0-ACC2-81C4724B5C0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106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D289B58-FFEC-48C0-ACC2-81C4724B5C01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237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4521B5-AD73-4198-863D-268005F25D84}" type="slidenum">
              <a:t>‹#›</a:t>
            </a:fld>
            <a:endParaRPr lang="en-GB"/>
          </a:p>
        </p:txBody>
      </p:sp>
      <p:sp>
        <p:nvSpPr>
          <p:cNvPr id="3" name="Rectangle 1"/>
          <p:cNvSpPr/>
          <p:nvPr/>
        </p:nvSpPr>
        <p:spPr>
          <a:xfrm>
            <a:off x="0" y="0"/>
            <a:ext cx="12191996" cy="107816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0" y="1078169"/>
            <a:ext cx="12191996" cy="5779830"/>
          </a:xfrm>
          <a:prstGeom prst="rect">
            <a:avLst/>
          </a:prstGeom>
          <a:solidFill>
            <a:srgbClr val="0356B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ED8D2F"/>
              </a:solidFill>
              <a:uFillTx/>
              <a:latin typeface="Arial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934" y="258043"/>
            <a:ext cx="1659791" cy="115246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1071347" y="1992569"/>
            <a:ext cx="10065221" cy="2149525"/>
          </a:xfrm>
        </p:spPr>
        <p:txBody>
          <a:bodyPr wrap="none" anchor="t"/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838203" y="1978926"/>
            <a:ext cx="0" cy="4879074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8" name="Rectangle 10"/>
          <p:cNvSpPr/>
          <p:nvPr/>
        </p:nvSpPr>
        <p:spPr>
          <a:xfrm>
            <a:off x="5741160" y="6619167"/>
            <a:ext cx="707407" cy="240596"/>
          </a:xfrm>
          <a:prstGeom prst="rect">
            <a:avLst/>
          </a:prstGeom>
          <a:solidFill>
            <a:srgbClr val="004494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1071347" y="4418051"/>
            <a:ext cx="10065221" cy="897757"/>
          </a:xfrm>
        </p:spPr>
        <p:txBody>
          <a:bodyPr/>
          <a:lstStyle>
            <a:lvl1pPr marL="0" indent="0">
              <a:buNone/>
              <a:defRPr sz="28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ext Placeholder 18"/>
          <p:cNvSpPr txBox="1">
            <a:spLocks noGrp="1"/>
          </p:cNvSpPr>
          <p:nvPr>
            <p:ph type="body" idx="4294967295"/>
          </p:nvPr>
        </p:nvSpPr>
        <p:spPr>
          <a:xfrm>
            <a:off x="6096003" y="5557906"/>
            <a:ext cx="5040309" cy="528998"/>
          </a:xfrm>
        </p:spPr>
        <p:txBody>
          <a:bodyPr/>
          <a:lstStyle>
            <a:lvl1pPr marL="0" indent="0" algn="r">
              <a:buNone/>
              <a:defRPr sz="2200" i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09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4294967295"/>
          </p:nvPr>
        </p:nvSpPr>
        <p:spPr>
          <a:xfrm>
            <a:off x="838193" y="1825627"/>
            <a:ext cx="5327998" cy="390643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spcBef>
                <a:spcPts val="0"/>
              </a:spcBef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Content Placeholder 3"/>
          <p:cNvSpPr txBox="1">
            <a:spLocks noGrp="1"/>
          </p:cNvSpPr>
          <p:nvPr>
            <p:ph idx="4294967295"/>
          </p:nvPr>
        </p:nvSpPr>
        <p:spPr>
          <a:xfrm>
            <a:off x="6402253" y="1825627"/>
            <a:ext cx="5327998" cy="390643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C3E49E-BBCD-4D5E-B544-A83C370CD5A3}" type="slidenum">
              <a:t>‹#›</a:t>
            </a:fld>
            <a:endParaRPr lang="en-GB"/>
          </a:p>
        </p:txBody>
      </p:sp>
      <p:cxnSp>
        <p:nvCxnSpPr>
          <p:cNvPr id="5" name="Straight Connector 9"/>
          <p:cNvCxnSpPr/>
          <p:nvPr/>
        </p:nvCxnSpPr>
        <p:spPr>
          <a:xfrm>
            <a:off x="838203" y="0"/>
            <a:ext cx="0" cy="127635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970717" y="482858"/>
            <a:ext cx="10515600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34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4294967295"/>
          </p:nvPr>
        </p:nvSpPr>
        <p:spPr>
          <a:xfrm>
            <a:off x="838193" y="1825627"/>
            <a:ext cx="3358490" cy="376313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7A72F4-7E78-45B1-A03F-7D69F72C452E}" type="slidenum">
              <a:t>‹#›</a:t>
            </a:fld>
            <a:endParaRPr lang="en-GB"/>
          </a:p>
        </p:txBody>
      </p:sp>
      <p:sp>
        <p:nvSpPr>
          <p:cNvPr id="4" name="Content Placeholder 2"/>
          <p:cNvSpPr txBox="1">
            <a:spLocks noGrp="1"/>
          </p:cNvSpPr>
          <p:nvPr>
            <p:ph idx="4294967295"/>
          </p:nvPr>
        </p:nvSpPr>
        <p:spPr>
          <a:xfrm>
            <a:off x="4604982" y="1825627"/>
            <a:ext cx="3358490" cy="376313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2"/>
          <p:cNvSpPr txBox="1">
            <a:spLocks noGrp="1"/>
          </p:cNvSpPr>
          <p:nvPr>
            <p:ph idx="4294967295"/>
          </p:nvPr>
        </p:nvSpPr>
        <p:spPr>
          <a:xfrm>
            <a:off x="8371761" y="1825627"/>
            <a:ext cx="3358490" cy="376313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6" name="Straight Connector 11"/>
          <p:cNvCxnSpPr/>
          <p:nvPr/>
        </p:nvCxnSpPr>
        <p:spPr>
          <a:xfrm>
            <a:off x="838203" y="0"/>
            <a:ext cx="0" cy="127635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7" name="Title Placeholder 1"/>
          <p:cNvSpPr txBox="1">
            <a:spLocks noGrp="1"/>
          </p:cNvSpPr>
          <p:nvPr>
            <p:ph type="title"/>
          </p:nvPr>
        </p:nvSpPr>
        <p:spPr>
          <a:xfrm>
            <a:off x="970717" y="482858"/>
            <a:ext cx="10515600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8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rgbClr val="034EA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4294967295"/>
          </p:nvPr>
        </p:nvSpPr>
        <p:spPr>
          <a:xfrm>
            <a:off x="839784" y="2505071"/>
            <a:ext cx="5157782" cy="309732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rgbClr val="034EA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294967295"/>
          </p:nvPr>
        </p:nvSpPr>
        <p:spPr>
          <a:xfrm>
            <a:off x="6172200" y="2505071"/>
            <a:ext cx="5183184" cy="309732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FB26AC-F561-4C3F-96A9-F33DD3EA10A0}" type="slidenum">
              <a:t>‹#›</a:t>
            </a:fld>
            <a:endParaRPr lang="en-GB"/>
          </a:p>
        </p:txBody>
      </p:sp>
      <p:cxnSp>
        <p:nvCxnSpPr>
          <p:cNvPr id="7" name="Straight Connector 11"/>
          <p:cNvCxnSpPr/>
          <p:nvPr/>
        </p:nvCxnSpPr>
        <p:spPr>
          <a:xfrm>
            <a:off x="838203" y="0"/>
            <a:ext cx="0" cy="127635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8" name="Title Placeholder 1"/>
          <p:cNvSpPr txBox="1">
            <a:spLocks noGrp="1"/>
          </p:cNvSpPr>
          <p:nvPr>
            <p:ph type="title"/>
          </p:nvPr>
        </p:nvSpPr>
        <p:spPr>
          <a:xfrm>
            <a:off x="970717" y="482858"/>
            <a:ext cx="10515600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59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7566C2-D743-40BA-AC23-8548AEEE0FE2}" type="slidenum">
              <a:t>‹#›</a:t>
            </a:fld>
            <a:endParaRPr lang="en-GB"/>
          </a:p>
        </p:txBody>
      </p:sp>
      <p:cxnSp>
        <p:nvCxnSpPr>
          <p:cNvPr id="3" name="Straight Connector 7"/>
          <p:cNvCxnSpPr/>
          <p:nvPr/>
        </p:nvCxnSpPr>
        <p:spPr>
          <a:xfrm>
            <a:off x="838203" y="0"/>
            <a:ext cx="0" cy="127635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4" name="Title Placeholder 1"/>
          <p:cNvSpPr txBox="1">
            <a:spLocks noGrp="1"/>
          </p:cNvSpPr>
          <p:nvPr>
            <p:ph type="title"/>
          </p:nvPr>
        </p:nvSpPr>
        <p:spPr>
          <a:xfrm>
            <a:off x="970717" y="482858"/>
            <a:ext cx="10515600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04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 txBox="1">
            <a:spLocks noGrp="1"/>
          </p:cNvSpPr>
          <p:nvPr>
            <p:ph type="pic" idx="4294967295"/>
          </p:nvPr>
        </p:nvSpPr>
        <p:spPr>
          <a:xfrm>
            <a:off x="-59637" y="-59637"/>
            <a:ext cx="6155631" cy="6983894"/>
          </a:xfrm>
          <a:solidFill>
            <a:srgbClr val="D3E8F9"/>
          </a:solidFill>
          <a:ln w="28575">
            <a:solidFill>
              <a:srgbClr val="FFC000"/>
            </a:solidFill>
            <a:prstDash val="solid"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Rectangle 9"/>
          <p:cNvSpPr/>
          <p:nvPr/>
        </p:nvSpPr>
        <p:spPr>
          <a:xfrm>
            <a:off x="3214051" y="1992569"/>
            <a:ext cx="8550325" cy="3616653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9450" y="743800"/>
            <a:ext cx="544927" cy="54492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ontent Placeholder 2"/>
          <p:cNvSpPr txBox="1">
            <a:spLocks noGrp="1"/>
          </p:cNvSpPr>
          <p:nvPr>
            <p:ph idx="4294967295"/>
          </p:nvPr>
        </p:nvSpPr>
        <p:spPr>
          <a:xfrm>
            <a:off x="3538334" y="1992569"/>
            <a:ext cx="8226042" cy="3616653"/>
          </a:xfrm>
          <a:solidFill>
            <a:srgbClr val="FFFFFF"/>
          </a:solidFill>
        </p:spPr>
        <p:txBody>
          <a:bodyPr lIns="359999" tIns="359999" rIns="359999" bIns="359999" anchor="ctr"/>
          <a:lstStyle>
            <a:lvl1pPr marL="0" indent="0">
              <a:buNone/>
              <a:defRPr i="1">
                <a:solidFill>
                  <a:srgbClr val="034EA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454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4294967295"/>
          </p:nvPr>
        </p:nvSpPr>
        <p:spPr>
          <a:xfrm>
            <a:off x="6817053" y="1825627"/>
            <a:ext cx="4926842" cy="37699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C98F13-0A63-451C-A083-B0B86A0FC694}" type="slidenum">
              <a:t>‹#›</a:t>
            </a:fld>
            <a:endParaRPr lang="en-GB"/>
          </a:p>
        </p:txBody>
      </p:sp>
      <p:sp>
        <p:nvSpPr>
          <p:cNvPr id="4" name="Title Placeholder 1"/>
          <p:cNvSpPr txBox="1">
            <a:spLocks noGrp="1"/>
          </p:cNvSpPr>
          <p:nvPr>
            <p:ph type="title"/>
          </p:nvPr>
        </p:nvSpPr>
        <p:spPr>
          <a:xfrm>
            <a:off x="6817053" y="482858"/>
            <a:ext cx="4669264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Picture Placeholder 4"/>
          <p:cNvSpPr txBox="1">
            <a:spLocks noGrp="1"/>
          </p:cNvSpPr>
          <p:nvPr>
            <p:ph type="pic" idx="4294967295"/>
          </p:nvPr>
        </p:nvSpPr>
        <p:spPr>
          <a:xfrm>
            <a:off x="-46387" y="-46387"/>
            <a:ext cx="6142381" cy="6964015"/>
          </a:xfrm>
          <a:solidFill>
            <a:srgbClr val="D3E8F9"/>
          </a:solidFill>
          <a:ln w="28575">
            <a:solidFill>
              <a:srgbClr val="FFC000"/>
            </a:solidFill>
            <a:prstDash val="solid"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422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42ED06-1B38-4739-A459-9610205908F3}" type="slidenum">
              <a:t>‹#›</a:t>
            </a:fld>
            <a:endParaRPr lang="en-GB"/>
          </a:p>
        </p:txBody>
      </p:sp>
      <p:cxnSp>
        <p:nvCxnSpPr>
          <p:cNvPr id="3" name="Straight Connector 7"/>
          <p:cNvCxnSpPr/>
          <p:nvPr/>
        </p:nvCxnSpPr>
        <p:spPr>
          <a:xfrm>
            <a:off x="838203" y="0"/>
            <a:ext cx="0" cy="127635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4" name="Title Placeholder 1"/>
          <p:cNvSpPr txBox="1">
            <a:spLocks noGrp="1"/>
          </p:cNvSpPr>
          <p:nvPr>
            <p:ph type="title"/>
          </p:nvPr>
        </p:nvSpPr>
        <p:spPr>
          <a:xfrm>
            <a:off x="970717" y="482858"/>
            <a:ext cx="10515600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970717" y="2284664"/>
            <a:ext cx="3141658" cy="2090739"/>
          </a:xfrm>
          <a:solidFill>
            <a:srgbClr val="D3E8F9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7901449" y="2284664"/>
            <a:ext cx="3141658" cy="2090739"/>
          </a:xfrm>
          <a:solidFill>
            <a:srgbClr val="D3E8F9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4436083" y="2284664"/>
            <a:ext cx="3141658" cy="2090739"/>
          </a:xfrm>
          <a:solidFill>
            <a:srgbClr val="D3E8F9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1206770" y="4038685"/>
            <a:ext cx="2669554" cy="1524231"/>
          </a:xfrm>
          <a:solidFill>
            <a:srgbClr val="FFFFFF"/>
          </a:solidFill>
        </p:spPr>
        <p:txBody>
          <a:bodyPr tIns="90004"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4672135" y="4041940"/>
            <a:ext cx="2669554" cy="1524231"/>
          </a:xfrm>
          <a:solidFill>
            <a:srgbClr val="FFFFFF"/>
          </a:solidFill>
        </p:spPr>
        <p:txBody>
          <a:bodyPr tIns="90004"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8137501" y="4037432"/>
            <a:ext cx="2669554" cy="1524231"/>
          </a:xfrm>
          <a:solidFill>
            <a:srgbClr val="FFFFFF"/>
          </a:solidFill>
        </p:spPr>
        <p:txBody>
          <a:bodyPr tIns="90004"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0237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D02750-D7A9-44F8-821B-480A480ECDAC}" type="slidenum">
              <a:t>‹#›</a:t>
            </a:fld>
            <a:endParaRPr lang="en-GB"/>
          </a:p>
        </p:txBody>
      </p:sp>
      <p:cxnSp>
        <p:nvCxnSpPr>
          <p:cNvPr id="3" name="Straight Connector 7"/>
          <p:cNvCxnSpPr/>
          <p:nvPr/>
        </p:nvCxnSpPr>
        <p:spPr>
          <a:xfrm>
            <a:off x="838203" y="0"/>
            <a:ext cx="0" cy="127635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4" name="Title Placeholder 1"/>
          <p:cNvSpPr txBox="1">
            <a:spLocks noGrp="1"/>
          </p:cNvSpPr>
          <p:nvPr>
            <p:ph type="title"/>
          </p:nvPr>
        </p:nvSpPr>
        <p:spPr>
          <a:xfrm>
            <a:off x="970717" y="482858"/>
            <a:ext cx="10515600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3713872" y="2159959"/>
            <a:ext cx="2461592" cy="1638156"/>
          </a:xfrm>
          <a:solidFill>
            <a:srgbClr val="D3E8F9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3713872" y="3968880"/>
            <a:ext cx="2461592" cy="1638156"/>
          </a:xfrm>
          <a:solidFill>
            <a:srgbClr val="D3E8F9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6324548" y="2159959"/>
            <a:ext cx="2461592" cy="1638156"/>
          </a:xfrm>
          <a:solidFill>
            <a:srgbClr val="D3E8F9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8935224" y="3968880"/>
            <a:ext cx="2520004" cy="1638156"/>
          </a:xfrm>
        </p:spPr>
        <p:txBody>
          <a:bodyPr tIns="90004"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1033619" y="2159959"/>
            <a:ext cx="2520004" cy="1638156"/>
          </a:xfrm>
        </p:spPr>
        <p:txBody>
          <a:bodyPr tIns="90004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6324548" y="3968880"/>
            <a:ext cx="2461592" cy="1638156"/>
          </a:xfrm>
          <a:solidFill>
            <a:srgbClr val="D3E8F9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1033619" y="3968880"/>
            <a:ext cx="2520004" cy="1638156"/>
          </a:xfrm>
        </p:spPr>
        <p:txBody>
          <a:bodyPr tIns="90004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8966322" y="2159959"/>
            <a:ext cx="2520004" cy="1638156"/>
          </a:xfrm>
        </p:spPr>
        <p:txBody>
          <a:bodyPr tIns="90004"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907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3429000"/>
          </a:xfrm>
          <a:solidFill>
            <a:srgbClr val="D3E8F9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838203" y="2646639"/>
            <a:ext cx="10515600" cy="782360"/>
          </a:xfrm>
          <a:solidFill>
            <a:srgbClr val="FFFFFF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lide Number Placeholder 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C172F1-88AD-4003-BD46-8C894C104A91}" type="slidenum">
              <a:t>‹#›</a:t>
            </a:fld>
            <a:endParaRPr lang="en-GB"/>
          </a:p>
        </p:txBody>
      </p:sp>
      <p:sp>
        <p:nvSpPr>
          <p:cNvPr id="5" name="Text Placeholder 5"/>
          <p:cNvSpPr txBox="1">
            <a:spLocks noGrp="1"/>
          </p:cNvSpPr>
          <p:nvPr>
            <p:ph type="body" idx="4294967295"/>
          </p:nvPr>
        </p:nvSpPr>
        <p:spPr>
          <a:xfrm>
            <a:off x="838203" y="3630616"/>
            <a:ext cx="10515600" cy="203517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986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A01818-65E4-4C78-BE5A-DF0392C0C7E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69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50288"/>
            <a:ext cx="12191996" cy="501834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371E79-BCF8-4662-9C32-FA2FF28E17EE}" type="slidenum">
              <a:t>‹#›</a:t>
            </a:fld>
            <a:endParaRPr lang="en-GB"/>
          </a:p>
        </p:txBody>
      </p:sp>
      <p:sp>
        <p:nvSpPr>
          <p:cNvPr id="4" name="Rectangle 1"/>
          <p:cNvSpPr/>
          <p:nvPr/>
        </p:nvSpPr>
        <p:spPr>
          <a:xfrm>
            <a:off x="0" y="0"/>
            <a:ext cx="12191996" cy="107816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78178"/>
            <a:ext cx="12191996" cy="2890802"/>
          </a:xfrm>
          <a:prstGeom prst="rect">
            <a:avLst/>
          </a:prstGeom>
          <a:solidFill>
            <a:srgbClr val="0356B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ED8D2F"/>
              </a:solidFill>
              <a:uFillTx/>
              <a:latin typeface="Arial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8934" y="258043"/>
            <a:ext cx="1659791" cy="115246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Title 1"/>
          <p:cNvSpPr txBox="1">
            <a:spLocks noGrp="1"/>
          </p:cNvSpPr>
          <p:nvPr>
            <p:ph type="title"/>
          </p:nvPr>
        </p:nvSpPr>
        <p:spPr>
          <a:xfrm>
            <a:off x="1071347" y="1992569"/>
            <a:ext cx="10065221" cy="872648"/>
          </a:xfrm>
        </p:spPr>
        <p:txBody>
          <a:bodyPr anchor="t">
            <a:normAutofit/>
          </a:bodyPr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8" name="Straight Connector 6"/>
          <p:cNvCxnSpPr/>
          <p:nvPr/>
        </p:nvCxnSpPr>
        <p:spPr>
          <a:xfrm>
            <a:off x="838203" y="1978926"/>
            <a:ext cx="0" cy="4879074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9" name="Rectangle 10"/>
          <p:cNvSpPr/>
          <p:nvPr/>
        </p:nvSpPr>
        <p:spPr>
          <a:xfrm>
            <a:off x="5741160" y="6619167"/>
            <a:ext cx="707407" cy="240596"/>
          </a:xfrm>
          <a:prstGeom prst="rect">
            <a:avLst/>
          </a:prstGeom>
          <a:solidFill>
            <a:srgbClr val="004494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1071347" y="3067464"/>
            <a:ext cx="10065221" cy="897757"/>
          </a:xfrm>
        </p:spPr>
        <p:txBody>
          <a:bodyPr/>
          <a:lstStyle>
            <a:lvl1pPr marL="0" indent="0">
              <a:buNone/>
              <a:defRPr sz="28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Text Placeholder 18"/>
          <p:cNvSpPr txBox="1">
            <a:spLocks noGrp="1"/>
          </p:cNvSpPr>
          <p:nvPr>
            <p:ph type="body" idx="4294967295"/>
          </p:nvPr>
        </p:nvSpPr>
        <p:spPr>
          <a:xfrm>
            <a:off x="6096003" y="5783534"/>
            <a:ext cx="5040309" cy="528998"/>
          </a:xfrm>
        </p:spPr>
        <p:txBody>
          <a:bodyPr anchor="b"/>
          <a:lstStyle>
            <a:lvl1pPr marL="0" indent="0" algn="r">
              <a:buNone/>
              <a:defRPr sz="2200" i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975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2221"/>
            <a:ext cx="12191996" cy="605919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13"/>
          <p:cNvSpPr/>
          <p:nvPr/>
        </p:nvSpPr>
        <p:spPr>
          <a:xfrm>
            <a:off x="5285" y="1078169"/>
            <a:ext cx="12197346" cy="5783241"/>
          </a:xfrm>
          <a:prstGeom prst="rect">
            <a:avLst/>
          </a:prstGeom>
          <a:solidFill>
            <a:srgbClr val="024EA2">
              <a:alpha val="7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ED8D2F"/>
              </a:solidFill>
              <a:uFillTx/>
              <a:latin typeface="Arial"/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0" y="0"/>
            <a:ext cx="12191996" cy="107816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071347" y="1992569"/>
            <a:ext cx="10065221" cy="2149525"/>
          </a:xfrm>
        </p:spPr>
        <p:txBody>
          <a:bodyPr wrap="none" anchor="t"/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6" name="Straight Connector 6"/>
          <p:cNvCxnSpPr/>
          <p:nvPr/>
        </p:nvCxnSpPr>
        <p:spPr>
          <a:xfrm>
            <a:off x="838203" y="1978926"/>
            <a:ext cx="0" cy="4879074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7" name="Rectangle 10"/>
          <p:cNvSpPr/>
          <p:nvPr/>
        </p:nvSpPr>
        <p:spPr>
          <a:xfrm>
            <a:off x="5741160" y="6619167"/>
            <a:ext cx="707407" cy="240596"/>
          </a:xfrm>
          <a:prstGeom prst="rect">
            <a:avLst/>
          </a:prstGeom>
          <a:solidFill>
            <a:srgbClr val="004494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1071347" y="4418051"/>
            <a:ext cx="10065221" cy="897757"/>
          </a:xfrm>
        </p:spPr>
        <p:txBody>
          <a:bodyPr wrap="none"/>
          <a:lstStyle>
            <a:lvl1pPr marL="0" indent="0">
              <a:buNone/>
              <a:defRPr sz="28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9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8934" y="258043"/>
            <a:ext cx="1659791" cy="115246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0" name="Text Placeholder 18"/>
          <p:cNvSpPr txBox="1">
            <a:spLocks noGrp="1"/>
          </p:cNvSpPr>
          <p:nvPr>
            <p:ph type="body" idx="4294967295"/>
          </p:nvPr>
        </p:nvSpPr>
        <p:spPr>
          <a:xfrm>
            <a:off x="6096003" y="5557906"/>
            <a:ext cx="5040309" cy="528998"/>
          </a:xfrm>
        </p:spPr>
        <p:txBody>
          <a:bodyPr wrap="none"/>
          <a:lstStyle>
            <a:lvl1pPr marL="0" indent="0" algn="r">
              <a:buNone/>
              <a:defRPr sz="2200" i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948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0356B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1070186" y="1122361"/>
            <a:ext cx="10676040" cy="2387598"/>
          </a:xfrm>
        </p:spPr>
        <p:txBody>
          <a:bodyPr/>
          <a:lstStyle>
            <a:lvl1pPr>
              <a:defRPr sz="60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1070186" y="3602041"/>
            <a:ext cx="10676040" cy="1655758"/>
          </a:xfrm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0CBABD46-0F96-4FDE-9126-A27CE676361F}" type="slidenum">
              <a:t>‹#›</a:t>
            </a:fld>
            <a:endParaRPr lang="en-GB"/>
          </a:p>
        </p:txBody>
      </p:sp>
      <p:cxnSp>
        <p:nvCxnSpPr>
          <p:cNvPr id="6" name="Straight Connector 6"/>
          <p:cNvCxnSpPr/>
          <p:nvPr/>
        </p:nvCxnSpPr>
        <p:spPr>
          <a:xfrm>
            <a:off x="838203" y="0"/>
            <a:ext cx="0" cy="329593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pic>
        <p:nvPicPr>
          <p:cNvPr id="7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7712" y="6045253"/>
            <a:ext cx="1718514" cy="45115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1130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9A6C41-6556-4319-A8B7-E8E0053AE144}" type="slidenum">
              <a:t>‹#›</a:t>
            </a:fld>
            <a:endParaRPr lang="en-GB"/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3848" y="6045866"/>
            <a:ext cx="1716200" cy="4505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077016" y="1122361"/>
            <a:ext cx="10156295" cy="2387598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6" name="Straight Connector 12"/>
          <p:cNvCxnSpPr/>
          <p:nvPr/>
        </p:nvCxnSpPr>
        <p:spPr>
          <a:xfrm>
            <a:off x="838203" y="0"/>
            <a:ext cx="0" cy="3295936"/>
          </a:xfrm>
          <a:prstGeom prst="straightConnector1">
            <a:avLst/>
          </a:prstGeom>
          <a:noFill/>
          <a:ln w="28575" cap="flat">
            <a:solidFill>
              <a:srgbClr val="034EA2"/>
            </a:solidFill>
            <a:prstDash val="solid"/>
            <a:miter/>
          </a:ln>
        </p:spPr>
      </p:cxnSp>
      <p:sp>
        <p:nvSpPr>
          <p:cNvPr id="7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1070186" y="3602041"/>
            <a:ext cx="10156295" cy="16557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9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12191996" cy="3429000"/>
          </a:xfrm>
          <a:prstGeom prst="rect">
            <a:avLst/>
          </a:pr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C68F55-40E1-47EF-802C-99BD7D4E0727}" type="slidenum">
              <a:t>‹#›</a:t>
            </a:fld>
            <a:endParaRPr lang="en-GB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077016" y="1122361"/>
            <a:ext cx="10156295" cy="1240347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5" name="Straight Connector 12"/>
          <p:cNvCxnSpPr/>
          <p:nvPr/>
        </p:nvCxnSpPr>
        <p:spPr>
          <a:xfrm>
            <a:off x="838203" y="0"/>
            <a:ext cx="0" cy="2362709"/>
          </a:xfrm>
          <a:prstGeom prst="straightConnector1">
            <a:avLst/>
          </a:prstGeom>
          <a:noFill/>
          <a:ln w="28575" cap="flat">
            <a:solidFill>
              <a:srgbClr val="034EA2"/>
            </a:solidFill>
            <a:prstDash val="solid"/>
            <a:miter/>
          </a:ln>
        </p:spPr>
      </p:cxnSp>
      <p:sp>
        <p:nvSpPr>
          <p:cNvPr id="6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838203" y="4160821"/>
            <a:ext cx="10889443" cy="1620143"/>
          </a:xfrm>
        </p:spPr>
        <p:txBody>
          <a:bodyPr/>
          <a:lstStyle>
            <a:lvl1pPr marL="0" indent="0">
              <a:buNone/>
              <a:defRPr sz="14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7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12191996" cy="3429000"/>
          </a:xfrm>
          <a:prstGeom prst="rect">
            <a:avLst/>
          </a:prstGeom>
          <a:solidFill>
            <a:srgbClr val="034EA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0677FF-A2E3-498A-969A-166623E3B6A2}" type="slidenum">
              <a:t>‹#›</a:t>
            </a:fld>
            <a:endParaRPr lang="en-GB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077016" y="1122361"/>
            <a:ext cx="10156295" cy="1240347"/>
          </a:xfrm>
        </p:spPr>
        <p:txBody>
          <a:bodyPr/>
          <a:lstStyle>
            <a:lvl1pPr>
              <a:defRPr sz="60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5" name="Straight Connector 12"/>
          <p:cNvCxnSpPr/>
          <p:nvPr/>
        </p:nvCxnSpPr>
        <p:spPr>
          <a:xfrm>
            <a:off x="838203" y="0"/>
            <a:ext cx="0" cy="2362709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6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838203" y="4160821"/>
            <a:ext cx="10889443" cy="1620143"/>
          </a:xfrm>
        </p:spPr>
        <p:txBody>
          <a:bodyPr/>
          <a:lstStyle>
            <a:lvl1pPr marL="0" indent="0">
              <a:buNone/>
              <a:defRPr sz="14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86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4294967295"/>
          </p:nvPr>
        </p:nvSpPr>
        <p:spPr>
          <a:xfrm>
            <a:off x="838203" y="1825627"/>
            <a:ext cx="10905701" cy="388190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28BB44-17EB-43A1-A76D-A7C742E4306D}" type="slidenum">
              <a:t>‹#›</a:t>
            </a:fld>
            <a:endParaRPr lang="en-GB"/>
          </a:p>
        </p:txBody>
      </p:sp>
      <p:cxnSp>
        <p:nvCxnSpPr>
          <p:cNvPr id="4" name="Straight Connector 6"/>
          <p:cNvCxnSpPr/>
          <p:nvPr/>
        </p:nvCxnSpPr>
        <p:spPr>
          <a:xfrm>
            <a:off x="838203" y="0"/>
            <a:ext cx="0" cy="127635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5" name="Title Placeholder 1"/>
          <p:cNvSpPr txBox="1">
            <a:spLocks noGrp="1"/>
          </p:cNvSpPr>
          <p:nvPr>
            <p:ph type="title"/>
          </p:nvPr>
        </p:nvSpPr>
        <p:spPr>
          <a:xfrm>
            <a:off x="970717" y="482858"/>
            <a:ext cx="10515600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0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4294967295"/>
          </p:nvPr>
        </p:nvSpPr>
        <p:spPr>
          <a:xfrm>
            <a:off x="838193" y="1825627"/>
            <a:ext cx="5327998" cy="390643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Content Placeholder 3"/>
          <p:cNvSpPr txBox="1">
            <a:spLocks noGrp="1"/>
          </p:cNvSpPr>
          <p:nvPr>
            <p:ph idx="4294967295"/>
          </p:nvPr>
        </p:nvSpPr>
        <p:spPr>
          <a:xfrm>
            <a:off x="6402253" y="1825627"/>
            <a:ext cx="5327998" cy="390643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8B5E58-36A9-4FE4-A930-72C6C8101F1F}" type="slidenum">
              <a:t>‹#›</a:t>
            </a:fld>
            <a:endParaRPr lang="en-GB"/>
          </a:p>
        </p:txBody>
      </p:sp>
      <p:cxnSp>
        <p:nvCxnSpPr>
          <p:cNvPr id="5" name="Straight Connector 8"/>
          <p:cNvCxnSpPr/>
          <p:nvPr/>
        </p:nvCxnSpPr>
        <p:spPr>
          <a:xfrm>
            <a:off x="838203" y="0"/>
            <a:ext cx="0" cy="1276356"/>
          </a:xfrm>
          <a:prstGeom prst="straightConnector1">
            <a:avLst/>
          </a:prstGeom>
          <a:noFill/>
          <a:ln w="28575" cap="flat">
            <a:solidFill>
              <a:srgbClr val="FFC000"/>
            </a:solidFill>
            <a:prstDash val="solid"/>
            <a:miter/>
          </a:ln>
        </p:spPr>
      </p:cxn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970717" y="482858"/>
            <a:ext cx="10515600" cy="7823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73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482858"/>
            <a:ext cx="10515600" cy="7823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0" anchor="b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388190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38203" y="6131289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969696"/>
                </a:solidFill>
                <a:uFillTx/>
                <a:latin typeface="Arial"/>
              </a:defRPr>
            </a:lvl1pPr>
          </a:lstStyle>
          <a:p>
            <a:pPr lvl="0"/>
            <a:fld id="{DAF745D8-370C-401E-BEDD-B08AE7D9B349}" type="slidenum">
              <a:t>‹#›</a:t>
            </a:fld>
            <a:endParaRPr lang="en-GB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033848" y="6045985"/>
            <a:ext cx="1715734" cy="450424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hdr="0" ftr="0" dt="0"/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none" spc="0" baseline="0">
          <a:solidFill>
            <a:srgbClr val="034EA2"/>
          </a:solidFill>
          <a:uFillTx/>
          <a:latin typeface="Arial"/>
        </a:defRPr>
      </a:lvl1pPr>
    </p:titleStyle>
    <p:bodyStyle>
      <a:lvl1pPr marL="228600" marR="0" lvl="0" indent="-228600" algn="l" defTabSz="914400" rtl="0" fontAlgn="auto" hangingPunct="1">
        <a:lnSpc>
          <a:spcPct val="100000"/>
        </a:lnSpc>
        <a:spcBef>
          <a:spcPts val="0"/>
        </a:spcBef>
        <a:spcAft>
          <a:spcPts val="1800"/>
        </a:spcAft>
        <a:buClr>
          <a:srgbClr val="034EA2"/>
        </a:buClr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4D4D4D"/>
          </a:solidFill>
          <a:uFillTx/>
          <a:latin typeface="Arial"/>
        </a:defRPr>
      </a:lvl1pPr>
      <a:lvl2pPr marL="685800" marR="0" lvl="1" indent="-228600" algn="l" defTabSz="914400" rtl="0" fontAlgn="auto" hangingPunct="1">
        <a:lnSpc>
          <a:spcPct val="100000"/>
        </a:lnSpc>
        <a:spcBef>
          <a:spcPts val="500"/>
        </a:spcBef>
        <a:spcAft>
          <a:spcPts val="1800"/>
        </a:spcAft>
        <a:buClr>
          <a:srgbClr val="034EA2"/>
        </a:buClr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4D4D4D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500"/>
        </a:spcBef>
        <a:spcAft>
          <a:spcPts val="1800"/>
        </a:spcAft>
        <a:buClr>
          <a:srgbClr val="034EA2"/>
        </a:buClr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4D4D4D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1800"/>
        </a:spcAft>
        <a:buClr>
          <a:srgbClr val="034EA2"/>
        </a:buClr>
        <a:buSzPct val="10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4D4D4D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1800"/>
        </a:spcAft>
        <a:buClr>
          <a:srgbClr val="034EA2"/>
        </a:buClr>
        <a:buSzPct val="10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4D4D4D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ission.europa.eu/document/download/7a3e9980-5fda-4760-8f25-bc5571806033_en?filename=240719_CSDD_FAQ_final.pdf" TargetMode="External"/><Relationship Id="rId2" Type="http://schemas.openxmlformats.org/officeDocument/2006/relationships/hyperlink" Target="https://eur-lex.europa.eu/legal-content/EN/TXT/?uri=OJ:L_202401760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 noGrp="1"/>
          </p:cNvSpPr>
          <p:nvPr>
            <p:ph type="title"/>
          </p:nvPr>
        </p:nvSpPr>
        <p:spPr>
          <a:xfrm>
            <a:off x="1071154" y="1992569"/>
            <a:ext cx="10781212" cy="1786951"/>
          </a:xfrm>
        </p:spPr>
        <p:txBody>
          <a:bodyPr wrap="square"/>
          <a:lstStyle/>
          <a:p>
            <a:pPr lvl="0"/>
            <a:r>
              <a:rPr lang="en-GB" sz="4800" dirty="0"/>
              <a:t>Directive on Corporate Sustainability Due Diligence (CSDDD)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838203" y="6131289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86CE62-B204-45E6-9B1D-713EDECA3440}" type="slidenum">
              <a:rPr/>
              <a:t>10</a:t>
            </a:fld>
            <a:endParaRPr lang="en-GB" sz="1200" b="0" i="0" u="none" strike="noStrike" kern="1200" cap="none" spc="0" baseline="0">
              <a:solidFill>
                <a:srgbClr val="969696"/>
              </a:solidFill>
              <a:uFillTx/>
              <a:latin typeface="Arial"/>
            </a:endParaRPr>
          </a:p>
        </p:txBody>
      </p:sp>
      <p:grpSp>
        <p:nvGrpSpPr>
          <p:cNvPr id="3" name="Diagram 5"/>
          <p:cNvGrpSpPr/>
          <p:nvPr/>
        </p:nvGrpSpPr>
        <p:grpSpPr>
          <a:xfrm>
            <a:off x="933638" y="1208313"/>
            <a:ext cx="10936098" cy="707573"/>
            <a:chOff x="4747527" y="1278206"/>
            <a:chExt cx="6596957" cy="739979"/>
          </a:xfrm>
        </p:grpSpPr>
        <p:sp>
          <p:nvSpPr>
            <p:cNvPr id="5" name="Freeform 4"/>
            <p:cNvSpPr/>
            <p:nvPr/>
          </p:nvSpPr>
          <p:spPr>
            <a:xfrm>
              <a:off x="4747527" y="1278206"/>
              <a:ext cx="3114080" cy="73997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99664"/>
                <a:gd name="f7" fmla="val 641321"/>
                <a:gd name="f8" fmla="+- 0 0 -90"/>
                <a:gd name="f9" fmla="*/ f3 1 3299664"/>
                <a:gd name="f10" fmla="*/ f4 1 641321"/>
                <a:gd name="f11" fmla="+- f7 0 f5"/>
                <a:gd name="f12" fmla="+- f6 0 f5"/>
                <a:gd name="f13" fmla="*/ f8 f0 1"/>
                <a:gd name="f14" fmla="*/ f12 1 3299664"/>
                <a:gd name="f15" fmla="*/ f11 1 641321"/>
                <a:gd name="f16" fmla="*/ 0 f12 1"/>
                <a:gd name="f17" fmla="*/ 0 f11 1"/>
                <a:gd name="f18" fmla="*/ 3299664 f12 1"/>
                <a:gd name="f19" fmla="*/ 641321 f11 1"/>
                <a:gd name="f20" fmla="*/ f13 1 f2"/>
                <a:gd name="f21" fmla="*/ f16 1 3299664"/>
                <a:gd name="f22" fmla="*/ f17 1 641321"/>
                <a:gd name="f23" fmla="*/ f18 1 3299664"/>
                <a:gd name="f24" fmla="*/ f19 1 641321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99664" h="641321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034EA2">
                <a:alpha val="90000"/>
              </a:srgbClr>
            </a:solidFill>
            <a:ln w="6345" cap="flat">
              <a:solidFill>
                <a:schemeClr val="tx2">
                  <a:alpha val="90000"/>
                </a:schemeClr>
              </a:solidFill>
              <a:prstDash val="solid"/>
              <a:miter/>
            </a:ln>
          </p:spPr>
          <p:txBody>
            <a:bodyPr vert="horz" wrap="square" lIns="149348" tIns="26673" rIns="149348" bIns="26673" anchor="ctr" anchorCtr="1" compatLnSpc="1">
              <a:noAutofit/>
            </a:bodyPr>
            <a:lstStyle/>
            <a:p>
              <a:pPr marL="0" marR="0" lvl="0" indent="0" algn="ctr" defTabSz="93344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100" b="1" i="0" u="none" strike="noStrike" kern="1200" cap="none" spc="0" baseline="0" dirty="0">
                  <a:solidFill>
                    <a:srgbClr val="034EA2"/>
                  </a:solidFill>
                  <a:uFillTx/>
                  <a:latin typeface="Arial"/>
                </a:rPr>
                <a:t> </a:t>
              </a:r>
              <a:r>
                <a:rPr lang="en-US" sz="2100" b="1" i="0" u="none" strike="noStrike" kern="1200" cap="none" spc="0" baseline="0" dirty="0">
                  <a:solidFill>
                    <a:schemeClr val="accent4"/>
                  </a:solidFill>
                  <a:uFillTx/>
                  <a:latin typeface="Arial"/>
                </a:rPr>
                <a:t>Administrative supervision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8234683" y="1278207"/>
              <a:ext cx="3109801" cy="73997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09801"/>
                <a:gd name="f7" fmla="val 644242"/>
                <a:gd name="f8" fmla="+- 0 0 -90"/>
                <a:gd name="f9" fmla="*/ f3 1 3109801"/>
                <a:gd name="f10" fmla="*/ f4 1 644242"/>
                <a:gd name="f11" fmla="+- f7 0 f5"/>
                <a:gd name="f12" fmla="+- f6 0 f5"/>
                <a:gd name="f13" fmla="*/ f8 f0 1"/>
                <a:gd name="f14" fmla="*/ f12 1 3109801"/>
                <a:gd name="f15" fmla="*/ f11 1 644242"/>
                <a:gd name="f16" fmla="*/ 0 f12 1"/>
                <a:gd name="f17" fmla="*/ 0 f11 1"/>
                <a:gd name="f18" fmla="*/ 3109801 f12 1"/>
                <a:gd name="f19" fmla="*/ 644242 f11 1"/>
                <a:gd name="f20" fmla="*/ f13 1 f2"/>
                <a:gd name="f21" fmla="*/ f16 1 3109801"/>
                <a:gd name="f22" fmla="*/ f17 1 644242"/>
                <a:gd name="f23" fmla="*/ f18 1 3109801"/>
                <a:gd name="f24" fmla="*/ f19 1 644242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109801" h="64424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034EA2">
                <a:alpha val="90000"/>
              </a:srgbClr>
            </a:solidFill>
            <a:ln w="6345" cap="flat">
              <a:solidFill>
                <a:schemeClr val="tx2">
                  <a:alpha val="90000"/>
                </a:schemeClr>
              </a:solidFill>
              <a:prstDash val="solid"/>
              <a:miter/>
            </a:ln>
          </p:spPr>
          <p:txBody>
            <a:bodyPr vert="horz" wrap="square" lIns="149348" tIns="26673" rIns="149348" bIns="26673" anchor="ctr" anchorCtr="1" compatLnSpc="1">
              <a:noAutofit/>
            </a:bodyPr>
            <a:lstStyle/>
            <a:p>
              <a:pPr marL="0" marR="0" lvl="0" indent="0" algn="ctr" defTabSz="93344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100" b="1" i="0" u="none" strike="noStrike" kern="1200" cap="none" spc="0" baseline="0" dirty="0">
                  <a:solidFill>
                    <a:schemeClr val="accent4"/>
                  </a:solidFill>
                  <a:uFillTx/>
                  <a:latin typeface="Arial"/>
                </a:rPr>
                <a:t>Civil liability </a:t>
              </a: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0D8B5E58-36A9-4FE4-A930-72C6C8101F1F}" type="slidenum">
              <a:rPr lang="en-GB" smtClean="0"/>
              <a:t>10</a:t>
            </a:fld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33638" y="473782"/>
            <a:ext cx="10515600" cy="594326"/>
          </a:xfrm>
        </p:spPr>
        <p:txBody>
          <a:bodyPr/>
          <a:lstStyle/>
          <a:p>
            <a:r>
              <a:rPr lang="en-GB" sz="2800" b="1" dirty="0"/>
              <a:t>ENFORCEMENT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3636" y="2056091"/>
            <a:ext cx="5162363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900" b="1" dirty="0"/>
              <a:t>Independent supervisory authorities </a:t>
            </a:r>
            <a:r>
              <a:rPr lang="en-US" sz="1900" dirty="0"/>
              <a:t>with adequate </a:t>
            </a:r>
            <a:r>
              <a:rPr lang="en-US" sz="1900" b="1" dirty="0"/>
              <a:t>investigatory</a:t>
            </a:r>
            <a:r>
              <a:rPr lang="en-US" sz="1900" dirty="0"/>
              <a:t> powers (incl. inspections) and </a:t>
            </a:r>
            <a:r>
              <a:rPr lang="en-US" sz="1900" b="1" dirty="0"/>
              <a:t>enforcement</a:t>
            </a:r>
            <a:r>
              <a:rPr lang="en-US" sz="1900" dirty="0"/>
              <a:t> powers (incl. injunctions and penalties), acting based on </a:t>
            </a:r>
            <a:r>
              <a:rPr lang="en-US" sz="1900" b="1" dirty="0"/>
              <a:t>complaints </a:t>
            </a:r>
            <a:r>
              <a:rPr lang="en-US" sz="1900" dirty="0"/>
              <a:t>or</a:t>
            </a:r>
            <a:r>
              <a:rPr lang="en-US" sz="1900" b="1" dirty="0"/>
              <a:t> on their own motion</a:t>
            </a:r>
          </a:p>
          <a:p>
            <a:pPr marL="342900" indent="-342900">
              <a:spcAft>
                <a:spcPts val="1200"/>
              </a:spcAft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900" b="1" dirty="0"/>
              <a:t>European </a:t>
            </a:r>
            <a:r>
              <a:rPr lang="pl-PL" sz="1900" b="1" dirty="0"/>
              <a:t>N</a:t>
            </a:r>
            <a:r>
              <a:rPr lang="en-US" sz="1900" b="1" dirty="0" err="1"/>
              <a:t>etwork</a:t>
            </a:r>
            <a:r>
              <a:rPr lang="en-US" sz="1900" b="1" dirty="0"/>
              <a:t> of Supervisory Authorities </a:t>
            </a:r>
            <a:r>
              <a:rPr lang="en-US" sz="1900" dirty="0"/>
              <a:t>to </a:t>
            </a:r>
            <a:r>
              <a:rPr lang="pl-PL" sz="1900" dirty="0" err="1"/>
              <a:t>ensure</a:t>
            </a:r>
            <a:r>
              <a:rPr lang="pl-PL" sz="1900" dirty="0"/>
              <a:t> </a:t>
            </a:r>
            <a:r>
              <a:rPr lang="fr-BE" sz="1900" dirty="0"/>
              <a:t>EU-</a:t>
            </a:r>
            <a:r>
              <a:rPr lang="fr-BE" sz="1900" dirty="0" err="1"/>
              <a:t>level</a:t>
            </a:r>
            <a:r>
              <a:rPr lang="fr-BE" sz="1900" dirty="0"/>
              <a:t> </a:t>
            </a:r>
            <a:r>
              <a:rPr lang="fr-BE" sz="1900" b="1" dirty="0"/>
              <a:t>coordination </a:t>
            </a:r>
            <a:r>
              <a:rPr lang="fr-BE" sz="1900" dirty="0"/>
              <a:t>and</a:t>
            </a:r>
            <a:r>
              <a:rPr lang="fr-BE" sz="1900" b="1" dirty="0"/>
              <a:t> </a:t>
            </a:r>
            <a:r>
              <a:rPr lang="fr-BE" sz="1900" b="1" dirty="0" err="1"/>
              <a:t>cooperation</a:t>
            </a:r>
            <a:endParaRPr lang="fr-BE" sz="1900" b="1" dirty="0"/>
          </a:p>
          <a:p>
            <a:pPr marL="342900" indent="-342900">
              <a:spcAft>
                <a:spcPts val="1200"/>
              </a:spcAft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900" b="1" dirty="0"/>
              <a:t>Proportionate and dissuasive penalties</a:t>
            </a:r>
            <a:r>
              <a:rPr lang="en-US" sz="1900" dirty="0"/>
              <a:t>, incl. in the form of fines (minimum cap ≥5% of the company’s net worldwide turnover) </a:t>
            </a:r>
            <a:r>
              <a:rPr lang="en-US" dirty="0"/>
              <a:t> </a:t>
            </a:r>
            <a:endParaRPr lang="en-IE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714467" y="2056092"/>
            <a:ext cx="5031219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1900" dirty="0"/>
              <a:t>Where harm to a natural or legal person’s </a:t>
            </a:r>
            <a:r>
              <a:rPr lang="en-US" sz="1900" b="1" dirty="0"/>
              <a:t>legal interests protected under national law</a:t>
            </a:r>
            <a:r>
              <a:rPr lang="en-US" sz="1900" dirty="0"/>
              <a:t> is caused by </a:t>
            </a:r>
            <a:r>
              <a:rPr lang="en-US" sz="1900" b="1" dirty="0"/>
              <a:t>intentional or negligent failure to comply with DD obligations </a:t>
            </a:r>
            <a:r>
              <a:rPr lang="en-US" sz="1900" dirty="0"/>
              <a:t>under </a:t>
            </a:r>
            <a:r>
              <a:rPr lang="en-US" sz="1900" b="1" dirty="0"/>
              <a:t>Arts 10, 11 </a:t>
            </a:r>
          </a:p>
          <a:p>
            <a:pPr marL="342900" indent="-342900"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IE" sz="1900" dirty="0"/>
              <a:t>Company </a:t>
            </a:r>
            <a:r>
              <a:rPr lang="en-IE" sz="1900" b="1" dirty="0"/>
              <a:t>not liable </a:t>
            </a:r>
            <a:r>
              <a:rPr lang="en-IE" sz="1900" dirty="0"/>
              <a:t>if the damage is caused only by business partner(s) in its chain of activities </a:t>
            </a:r>
            <a:endParaRPr lang="en-US" sz="1900" dirty="0"/>
          </a:p>
          <a:p>
            <a:pPr marL="342900" indent="-342900"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1900" b="1" dirty="0"/>
              <a:t>Access to justice safeguards</a:t>
            </a:r>
            <a:r>
              <a:rPr lang="en-US" sz="1900" dirty="0"/>
              <a:t>: (</a:t>
            </a:r>
            <a:r>
              <a:rPr lang="en-US" sz="1900" dirty="0" err="1"/>
              <a:t>i</a:t>
            </a:r>
            <a:r>
              <a:rPr lang="en-US" sz="1900" dirty="0"/>
              <a:t>) limitation period of at least 5 years, (ii) representative action, (iii) power for courts to require disclosure of evidence, (iv) injunctive powers for courts, (v) no prohibitive costs </a:t>
            </a:r>
          </a:p>
          <a:p>
            <a:endParaRPr lang="en-IE" sz="1100" dirty="0"/>
          </a:p>
        </p:txBody>
      </p:sp>
    </p:spTree>
    <p:extLst>
      <p:ext uri="{BB962C8B-B14F-4D97-AF65-F5344CB8AC3E}">
        <p14:creationId xmlns:p14="http://schemas.microsoft.com/office/powerpoint/2010/main" val="9216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800F1-C107-BCCE-6A3F-B5B939CF9F1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3" y="1404256"/>
            <a:ext cx="10515600" cy="4303273"/>
          </a:xfrm>
        </p:spPr>
        <p:txBody>
          <a:bodyPr/>
          <a:lstStyle/>
          <a:p>
            <a:r>
              <a:rPr lang="en-US" b="1" dirty="0"/>
              <a:t>Human rights protection</a:t>
            </a:r>
            <a:r>
              <a:rPr lang="en-US" dirty="0"/>
              <a:t>, including better working conditions, living wages and income</a:t>
            </a:r>
          </a:p>
          <a:p>
            <a:r>
              <a:rPr lang="en-US" b="1" dirty="0"/>
              <a:t>Protection of the environment </a:t>
            </a:r>
            <a:r>
              <a:rPr lang="en-US" dirty="0"/>
              <a:t>(as part of the protection of individuals &amp; as a public good)</a:t>
            </a:r>
          </a:p>
          <a:p>
            <a:r>
              <a:rPr lang="en-US" b="1" dirty="0"/>
              <a:t>Empowerment </a:t>
            </a:r>
            <a:r>
              <a:rPr lang="en-US" dirty="0"/>
              <a:t>of local communities and other stakeholders (meaningful engagement with companies in scope) </a:t>
            </a:r>
          </a:p>
          <a:p>
            <a:r>
              <a:rPr lang="en-US" b="1" dirty="0"/>
              <a:t>Increased competitiveness </a:t>
            </a:r>
            <a:r>
              <a:rPr lang="en-US" dirty="0"/>
              <a:t>of companies (resource efficiency, access to finance, protection against risks, innovation, etc.) + support and capacity-building for companies in value chains</a:t>
            </a:r>
          </a:p>
          <a:p>
            <a:r>
              <a:rPr lang="en-US" dirty="0"/>
              <a:t>Driving the </a:t>
            </a:r>
            <a:r>
              <a:rPr lang="en-US" b="1" dirty="0"/>
              <a:t>sustainability transition </a:t>
            </a:r>
            <a:r>
              <a:rPr lang="en-US" dirty="0"/>
              <a:t>(incl. climate change mitigation)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17" y="191386"/>
            <a:ext cx="10515600" cy="789110"/>
          </a:xfrm>
        </p:spPr>
        <p:txBody>
          <a:bodyPr/>
          <a:lstStyle/>
          <a:p>
            <a:r>
              <a:rPr lang="en-US" sz="2800" b="1" dirty="0">
                <a:solidFill>
                  <a:srgbClr val="003BB0"/>
                </a:solidFill>
              </a:rPr>
              <a:t>Impacts in a nutshell</a:t>
            </a:r>
            <a:endParaRPr lang="en-GB" sz="2800" b="1" dirty="0">
              <a:solidFill>
                <a:srgbClr val="003B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23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6CD5B14-400C-6025-8B69-1391BC2CAEC4}"/>
              </a:ext>
            </a:extLst>
          </p:cNvPr>
          <p:cNvGraphicFramePr/>
          <p:nvPr/>
        </p:nvGraphicFramePr>
        <p:xfrm>
          <a:off x="6331074" y="1566822"/>
          <a:ext cx="5394348" cy="4829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45C00-FE00-AC80-0150-35DF6AB87797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0CBABD46-0F96-4FDE-9126-A27CE676361F}" type="slidenum">
              <a:rPr lang="en-IE" smtClean="0"/>
              <a:t>12</a:t>
            </a:fld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A39EA2-37F3-5CFB-E62D-4F58DC9A4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034" y="326817"/>
            <a:ext cx="10515600" cy="782360"/>
          </a:xfrm>
        </p:spPr>
        <p:txBody>
          <a:bodyPr/>
          <a:lstStyle/>
          <a:p>
            <a:r>
              <a:rPr lang="en-IE" sz="2400" b="1" dirty="0"/>
              <a:t>Helping companies comply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B6DE723-7620-92A5-CD27-6D9F4303E049}"/>
              </a:ext>
            </a:extLst>
          </p:cNvPr>
          <p:cNvGraphicFramePr/>
          <p:nvPr/>
        </p:nvGraphicFramePr>
        <p:xfrm>
          <a:off x="712192" y="1949577"/>
          <a:ext cx="5738421" cy="4657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1" name="Diagram 5">
            <a:extLst>
              <a:ext uri="{FF2B5EF4-FFF2-40B4-BE49-F238E27FC236}">
                <a16:creationId xmlns:a16="http://schemas.microsoft.com/office/drawing/2014/main" id="{8B62BE83-7F48-59E3-0BF0-8C00E5A52960}"/>
              </a:ext>
            </a:extLst>
          </p:cNvPr>
          <p:cNvGrpSpPr/>
          <p:nvPr/>
        </p:nvGrpSpPr>
        <p:grpSpPr>
          <a:xfrm>
            <a:off x="1133961" y="1269659"/>
            <a:ext cx="10549617" cy="594327"/>
            <a:chOff x="4961934" y="1340505"/>
            <a:chExt cx="6363821" cy="621546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59BC744C-9978-1228-019B-5C0096D546A0}"/>
                </a:ext>
              </a:extLst>
            </p:cNvPr>
            <p:cNvSpPr/>
            <p:nvPr/>
          </p:nvSpPr>
          <p:spPr>
            <a:xfrm>
              <a:off x="4961934" y="1340505"/>
              <a:ext cx="3254020" cy="62154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99664"/>
                <a:gd name="f7" fmla="val 641321"/>
                <a:gd name="f8" fmla="+- 0 0 -90"/>
                <a:gd name="f9" fmla="*/ f3 1 3299664"/>
                <a:gd name="f10" fmla="*/ f4 1 641321"/>
                <a:gd name="f11" fmla="+- f7 0 f5"/>
                <a:gd name="f12" fmla="+- f6 0 f5"/>
                <a:gd name="f13" fmla="*/ f8 f0 1"/>
                <a:gd name="f14" fmla="*/ f12 1 3299664"/>
                <a:gd name="f15" fmla="*/ f11 1 641321"/>
                <a:gd name="f16" fmla="*/ 0 f12 1"/>
                <a:gd name="f17" fmla="*/ 0 f11 1"/>
                <a:gd name="f18" fmla="*/ 3299664 f12 1"/>
                <a:gd name="f19" fmla="*/ 641321 f11 1"/>
                <a:gd name="f20" fmla="*/ f13 1 f2"/>
                <a:gd name="f21" fmla="*/ f16 1 3299664"/>
                <a:gd name="f22" fmla="*/ f17 1 641321"/>
                <a:gd name="f23" fmla="*/ f18 1 3299664"/>
                <a:gd name="f24" fmla="*/ f19 1 641321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99664" h="641321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034EA2">
                <a:alpha val="90000"/>
              </a:srgbClr>
            </a:solidFill>
            <a:ln w="6345" cap="flat">
              <a:solidFill>
                <a:schemeClr val="tx2">
                  <a:alpha val="90000"/>
                </a:schemeClr>
              </a:solidFill>
              <a:prstDash val="solid"/>
              <a:miter/>
            </a:ln>
          </p:spPr>
          <p:txBody>
            <a:bodyPr vert="horz" wrap="square" lIns="149348" tIns="26673" rIns="149348" bIns="26673" anchor="ctr" anchorCtr="1" compatLnSpc="1">
              <a:noAutofit/>
            </a:bodyPr>
            <a:lstStyle/>
            <a:p>
              <a:pPr marL="0" marR="0" lvl="0" indent="0" algn="ctr" defTabSz="93344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dirty="0">
                  <a:solidFill>
                    <a:schemeClr val="bg1"/>
                  </a:solidFill>
                  <a:latin typeface="Arial"/>
                </a:rPr>
                <a:t>Burden limitation for companies in scope </a:t>
              </a: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35304487-289B-2451-5075-CEAD68FCF607}"/>
                </a:ext>
              </a:extLst>
            </p:cNvPr>
            <p:cNvSpPr/>
            <p:nvPr/>
          </p:nvSpPr>
          <p:spPr>
            <a:xfrm>
              <a:off x="8215954" y="1340506"/>
              <a:ext cx="3109801" cy="62154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09801"/>
                <a:gd name="f7" fmla="val 644242"/>
                <a:gd name="f8" fmla="+- 0 0 -90"/>
                <a:gd name="f9" fmla="*/ f3 1 3109801"/>
                <a:gd name="f10" fmla="*/ f4 1 644242"/>
                <a:gd name="f11" fmla="+- f7 0 f5"/>
                <a:gd name="f12" fmla="+- f6 0 f5"/>
                <a:gd name="f13" fmla="*/ f8 f0 1"/>
                <a:gd name="f14" fmla="*/ f12 1 3109801"/>
                <a:gd name="f15" fmla="*/ f11 1 644242"/>
                <a:gd name="f16" fmla="*/ 0 f12 1"/>
                <a:gd name="f17" fmla="*/ 0 f11 1"/>
                <a:gd name="f18" fmla="*/ 3109801 f12 1"/>
                <a:gd name="f19" fmla="*/ 644242 f11 1"/>
                <a:gd name="f20" fmla="*/ f13 1 f2"/>
                <a:gd name="f21" fmla="*/ f16 1 3109801"/>
                <a:gd name="f22" fmla="*/ f17 1 644242"/>
                <a:gd name="f23" fmla="*/ f18 1 3109801"/>
                <a:gd name="f24" fmla="*/ f19 1 644242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109801" h="64424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034EA2">
                <a:alpha val="90000"/>
              </a:srgbClr>
            </a:solidFill>
            <a:ln w="6345" cap="flat">
              <a:solidFill>
                <a:schemeClr val="tx2">
                  <a:alpha val="90000"/>
                </a:schemeClr>
              </a:solidFill>
              <a:prstDash val="solid"/>
              <a:miter/>
            </a:ln>
          </p:spPr>
          <p:txBody>
            <a:bodyPr vert="horz" wrap="square" lIns="149348" tIns="26673" rIns="149348" bIns="26673" anchor="ctr" anchorCtr="1" compatLnSpc="1">
              <a:noAutofit/>
            </a:bodyPr>
            <a:lstStyle/>
            <a:p>
              <a:pPr marL="0" marR="0" lvl="0" indent="0" algn="ctr" defTabSz="93344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600" b="1" dirty="0">
                  <a:solidFill>
                    <a:schemeClr val="bg1"/>
                  </a:solidFill>
                  <a:latin typeface="Arial"/>
                </a:rPr>
                <a:t>Safeguards to limit trickle-down effect on SMEs</a:t>
              </a:r>
              <a:endParaRPr lang="en-GB" sz="1600" b="1" i="0" u="none" strike="noStrike" kern="1200" cap="none" spc="0" baseline="0" dirty="0">
                <a:solidFill>
                  <a:schemeClr val="bg1"/>
                </a:solidFill>
                <a:uFillTx/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6661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 SUPPORT (I) </a:t>
            </a:r>
            <a:endParaRPr lang="en-GB" sz="2800" b="1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E2D551C-63BC-C712-4D89-722DFE2BBA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903060"/>
              </p:ext>
            </p:extLst>
          </p:nvPr>
        </p:nvGraphicFramePr>
        <p:xfrm>
          <a:off x="1535128" y="154112"/>
          <a:ext cx="10656872" cy="6143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69E63DA-1DEA-EC89-102C-5BFCCDE2F5B8}"/>
              </a:ext>
            </a:extLst>
          </p:cNvPr>
          <p:cNvSpPr txBox="1"/>
          <p:nvPr/>
        </p:nvSpPr>
        <p:spPr>
          <a:xfrm>
            <a:off x="3255601" y="3429000"/>
            <a:ext cx="2024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>
                <a:solidFill>
                  <a:prstClr val="white"/>
                </a:solidFill>
                <a:latin typeface="Calibri" panose="020F0502020204030204"/>
              </a:rPr>
              <a:t>Guidelines</a:t>
            </a:r>
          </a:p>
        </p:txBody>
      </p:sp>
    </p:spTree>
    <p:extLst>
      <p:ext uri="{BB962C8B-B14F-4D97-AF65-F5344CB8AC3E}">
        <p14:creationId xmlns:p14="http://schemas.microsoft.com/office/powerpoint/2010/main" val="2034814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02922A-FDA4-C7FF-40B5-D5941A3E40C6}"/>
              </a:ext>
            </a:extLst>
          </p:cNvPr>
          <p:cNvSpPr/>
          <p:nvPr/>
        </p:nvSpPr>
        <p:spPr>
          <a:xfrm>
            <a:off x="1783302" y="5364096"/>
            <a:ext cx="8138160" cy="5684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/>
              <a:t>Company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1635F7-AA04-80DA-DB42-C63FD6DA25F9}"/>
              </a:ext>
            </a:extLst>
          </p:cNvPr>
          <p:cNvSpPr/>
          <p:nvPr/>
        </p:nvSpPr>
        <p:spPr>
          <a:xfrm>
            <a:off x="1793462" y="3619903"/>
            <a:ext cx="8138160" cy="5684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/>
              <a:t>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4CEC28-6C79-D1A2-F394-6EB229DABD30}"/>
              </a:ext>
            </a:extLst>
          </p:cNvPr>
          <p:cNvSpPr/>
          <p:nvPr/>
        </p:nvSpPr>
        <p:spPr>
          <a:xfrm>
            <a:off x="1783302" y="1996832"/>
            <a:ext cx="8138160" cy="5684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>
                <a:solidFill>
                  <a:schemeClr val="lt1"/>
                </a:solidFill>
              </a:rPr>
              <a:t>MS</a:t>
            </a:r>
            <a:endParaRPr lang="en-IE" dirty="0">
              <a:solidFill>
                <a:schemeClr val="l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9684F-FC12-BF1F-37B7-816E3F3FD03C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>
          <a:xfrm>
            <a:off x="142465" y="5932507"/>
            <a:ext cx="2743200" cy="365129"/>
          </a:xfrm>
        </p:spPr>
        <p:txBody>
          <a:bodyPr/>
          <a:lstStyle/>
          <a:p>
            <a:pPr lvl="0"/>
            <a:fld id="{0CBABD46-0F96-4FDE-9126-A27CE676361F}" type="slidenum">
              <a:rPr lang="en-IE" smtClean="0"/>
              <a:t>14</a:t>
            </a:fld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DA91E5-0FB4-455A-105C-D914A1282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b="1" dirty="0"/>
              <a:t> SUPPORT (II): Accompanying measures </a:t>
            </a:r>
            <a:endParaRPr lang="en-IE" sz="28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892A6B-519B-30A1-18A9-A8C101EF10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3396394"/>
              </p:ext>
            </p:extLst>
          </p:nvPr>
        </p:nvGraphicFramePr>
        <p:xfrm>
          <a:off x="2006822" y="1510583"/>
          <a:ext cx="7609840" cy="478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1F9D599B-A893-9AAA-D4B8-5A71F24CE10A}"/>
              </a:ext>
            </a:extLst>
          </p:cNvPr>
          <p:cNvSpPr/>
          <p:nvPr/>
        </p:nvSpPr>
        <p:spPr>
          <a:xfrm>
            <a:off x="9578562" y="2889503"/>
            <a:ext cx="2034318" cy="2862073"/>
          </a:xfrm>
          <a:prstGeom prst="wedgeEllipseCallout">
            <a:avLst>
              <a:gd name="adj1" fmla="val -175529"/>
              <a:gd name="adj2" fmla="val 41919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D43484-5C58-FD50-740A-15A301FC3440}"/>
              </a:ext>
            </a:extLst>
          </p:cNvPr>
          <p:cNvSpPr txBox="1"/>
          <p:nvPr/>
        </p:nvSpPr>
        <p:spPr>
          <a:xfrm>
            <a:off x="9840181" y="2151365"/>
            <a:ext cx="157153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1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IE" sz="1400" dirty="0">
              <a:solidFill>
                <a:schemeClr val="bg1"/>
              </a:solidFill>
            </a:endParaRPr>
          </a:p>
          <a:p>
            <a:endParaRPr lang="en-IE" sz="1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IE" sz="1400" dirty="0">
              <a:solidFill>
                <a:schemeClr val="bg1"/>
              </a:solidFill>
            </a:endParaRPr>
          </a:p>
          <a:p>
            <a:endParaRPr lang="en-IE" sz="1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IE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COM facilitation </a:t>
            </a:r>
          </a:p>
          <a:p>
            <a:r>
              <a:rPr lang="en-IE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 initiatives, guidance on fitness criteria and how to monitor the accuracy, effectiveness and integrity of third-party verification</a:t>
            </a:r>
            <a:endParaRPr lang="en-IE" sz="1400" dirty="0">
              <a:solidFill>
                <a:schemeClr val="bg1"/>
              </a:solidFill>
            </a:endParaRPr>
          </a:p>
          <a:p>
            <a:endParaRPr lang="en-IE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B4672C-D7DA-16DC-1027-3C8C3D15051D}"/>
              </a:ext>
            </a:extLst>
          </p:cNvPr>
          <p:cNvSpPr/>
          <p:nvPr/>
        </p:nvSpPr>
        <p:spPr>
          <a:xfrm rot="16200000">
            <a:off x="-835522" y="3646298"/>
            <a:ext cx="4518826" cy="51562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A</a:t>
            </a:r>
            <a:r>
              <a:rPr lang="en-IE" dirty="0">
                <a:solidFill>
                  <a:schemeClr val="lt1"/>
                </a:solidFill>
              </a:rPr>
              <a:t>ccompanying measures</a:t>
            </a: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99B23722-0518-20B6-3604-409FA705F768}"/>
              </a:ext>
            </a:extLst>
          </p:cNvPr>
          <p:cNvSpPr/>
          <p:nvPr/>
        </p:nvSpPr>
        <p:spPr>
          <a:xfrm>
            <a:off x="9730962" y="1170432"/>
            <a:ext cx="1750057" cy="1353942"/>
          </a:xfrm>
          <a:prstGeom prst="wedgeEllipseCallout">
            <a:avLst>
              <a:gd name="adj1" fmla="val -118444"/>
              <a:gd name="adj2" fmla="val 193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COM can complement to support DD in EU and abroad</a:t>
            </a: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1476121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9EC4917-7C01-719E-1CE8-5EB5F3E711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3" y="1825627"/>
            <a:ext cx="10905701" cy="3881902"/>
          </a:xfrm>
        </p:spPr>
        <p:txBody>
          <a:bodyPr/>
          <a:lstStyle/>
          <a:p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IE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0ED8B-E00B-F36D-D5F0-C4CBA685AED0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>
          <a:xfrm>
            <a:off x="838203" y="6131289"/>
            <a:ext cx="2743200" cy="365129"/>
          </a:xfrm>
        </p:spPr>
        <p:txBody>
          <a:bodyPr/>
          <a:lstStyle/>
          <a:p>
            <a:pPr lvl="0"/>
            <a:fld id="{0CBABD46-0F96-4FDE-9126-A27CE676361F}" type="slidenum">
              <a:rPr lang="en-IE" sz="1400" smtClean="0"/>
              <a:t>15</a:t>
            </a:fld>
            <a:endParaRPr lang="en-IE" sz="1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EECBD9-97E9-CAB2-ACD2-D008BCE71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17" y="361582"/>
            <a:ext cx="10515600" cy="640131"/>
          </a:xfrm>
        </p:spPr>
        <p:txBody>
          <a:bodyPr/>
          <a:lstStyle/>
          <a:p>
            <a:r>
              <a:rPr lang="en-US" sz="2400" b="1" dirty="0"/>
              <a:t>Transposition/application periods (Article 37)</a:t>
            </a:r>
            <a:endParaRPr lang="en-IE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682987-3AE1-1957-1BD8-24C291ECED48}"/>
              </a:ext>
            </a:extLst>
          </p:cNvPr>
          <p:cNvSpPr txBox="1"/>
          <p:nvPr/>
        </p:nvSpPr>
        <p:spPr>
          <a:xfrm>
            <a:off x="1070186" y="1252394"/>
            <a:ext cx="99922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Entry into force (24 July 2024) </a:t>
            </a:r>
            <a:r>
              <a:rPr lang="en-US" sz="2000" dirty="0"/>
              <a:t>and</a:t>
            </a:r>
            <a:r>
              <a:rPr lang="en-US" sz="2000" b="1" dirty="0"/>
              <a:t> transposition into national law (26 July 2026)</a:t>
            </a:r>
            <a:endParaRPr lang="en-US" sz="2000" dirty="0"/>
          </a:p>
          <a:p>
            <a:endParaRPr lang="en-US" sz="2000" dirty="0"/>
          </a:p>
          <a:p>
            <a:r>
              <a:rPr lang="en-US" sz="2000" b="1" dirty="0"/>
              <a:t>Entry into application (x years after entry into force)</a:t>
            </a:r>
            <a:r>
              <a:rPr lang="en-US" sz="2000" dirty="0"/>
              <a:t>: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5B92C74-1C1F-30A1-B124-EE320B686E2F}"/>
              </a:ext>
            </a:extLst>
          </p:cNvPr>
          <p:cNvGrpSpPr/>
          <p:nvPr/>
        </p:nvGrpSpPr>
        <p:grpSpPr>
          <a:xfrm>
            <a:off x="9419879" y="2268058"/>
            <a:ext cx="1222303" cy="3337547"/>
            <a:chOff x="9755614" y="2102622"/>
            <a:chExt cx="1222303" cy="3628818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4C8EE1B6-1494-E80C-90D7-374B5968CE03}"/>
                </a:ext>
              </a:extLst>
            </p:cNvPr>
            <p:cNvSpPr/>
            <p:nvPr/>
          </p:nvSpPr>
          <p:spPr>
            <a:xfrm>
              <a:off x="9755614" y="2102622"/>
              <a:ext cx="1222303" cy="725095"/>
            </a:xfrm>
            <a:prstGeom prst="rightArrow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3 years </a:t>
              </a:r>
              <a:endParaRPr lang="en-IE" sz="2000" b="1" dirty="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63F6BD3B-15C4-F017-C2B0-3467AC516AE7}"/>
                </a:ext>
              </a:extLst>
            </p:cNvPr>
            <p:cNvSpPr/>
            <p:nvPr/>
          </p:nvSpPr>
          <p:spPr>
            <a:xfrm>
              <a:off x="9755614" y="4362197"/>
              <a:ext cx="1222303" cy="707886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000" b="1" dirty="0"/>
                <a:t>4</a:t>
              </a:r>
              <a:r>
                <a:rPr lang="en-US" sz="2000" b="1" dirty="0"/>
                <a:t> years</a:t>
              </a:r>
              <a:endParaRPr lang="en-IE" sz="2000" b="1" dirty="0"/>
            </a:p>
          </p:txBody>
        </p:sp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0C6707A9-0B1E-13FF-3110-A8ED09F16B94}"/>
                </a:ext>
              </a:extLst>
            </p:cNvPr>
            <p:cNvSpPr/>
            <p:nvPr/>
          </p:nvSpPr>
          <p:spPr>
            <a:xfrm>
              <a:off x="9755614" y="5070082"/>
              <a:ext cx="1222303" cy="661358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5 years</a:t>
              </a:r>
              <a:endParaRPr lang="en-IE" sz="2000" b="1" dirty="0"/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64A75371-0A4A-2636-97C0-AA5311798F49}"/>
                </a:ext>
              </a:extLst>
            </p:cNvPr>
            <p:cNvSpPr/>
            <p:nvPr/>
          </p:nvSpPr>
          <p:spPr>
            <a:xfrm>
              <a:off x="9755614" y="2827716"/>
              <a:ext cx="1222303" cy="809385"/>
            </a:xfrm>
            <a:prstGeom prst="rightArrow">
              <a:avLst>
                <a:gd name="adj1" fmla="val 50000"/>
                <a:gd name="adj2" fmla="val 46438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4 years </a:t>
              </a:r>
              <a:endParaRPr lang="en-IE" sz="2000" b="1" dirty="0"/>
            </a:p>
          </p:txBody>
        </p: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4D72F8B7-0A15-D5C8-9DE5-F55F3B9A97E8}"/>
                </a:ext>
              </a:extLst>
            </p:cNvPr>
            <p:cNvSpPr/>
            <p:nvPr/>
          </p:nvSpPr>
          <p:spPr>
            <a:xfrm>
              <a:off x="9755614" y="3637102"/>
              <a:ext cx="1222303" cy="725095"/>
            </a:xfrm>
            <a:prstGeom prst="rightArrow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3 years </a:t>
              </a:r>
              <a:endParaRPr lang="en-IE" sz="2000" b="1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451D947D-9825-261C-77F8-A2786EC5B2DB}"/>
              </a:ext>
            </a:extLst>
          </p:cNvPr>
          <p:cNvSpPr/>
          <p:nvPr/>
        </p:nvSpPr>
        <p:spPr>
          <a:xfrm>
            <a:off x="1129592" y="2392477"/>
            <a:ext cx="7935145" cy="43639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EU: </a:t>
            </a:r>
            <a:r>
              <a:rPr lang="cs-CZ" sz="2400" dirty="0"/>
              <a:t>+5 000 </a:t>
            </a:r>
            <a:r>
              <a:rPr lang="cs-CZ" sz="2400" dirty="0" err="1"/>
              <a:t>employees</a:t>
            </a:r>
            <a:r>
              <a:rPr lang="en-US" sz="2400" dirty="0"/>
              <a:t>, €</a:t>
            </a:r>
            <a:r>
              <a:rPr lang="cs-CZ" sz="2400" dirty="0"/>
              <a:t>1 500 </a:t>
            </a:r>
            <a:r>
              <a:rPr lang="cs-CZ" sz="2400" dirty="0" err="1"/>
              <a:t>million</a:t>
            </a:r>
            <a:r>
              <a:rPr lang="cs-CZ" sz="2400" dirty="0"/>
              <a:t> </a:t>
            </a:r>
            <a:r>
              <a:rPr lang="cs-CZ" sz="2400" dirty="0" err="1"/>
              <a:t>turnover</a:t>
            </a:r>
            <a:r>
              <a:rPr lang="cs-CZ" sz="2400" dirty="0"/>
              <a:t> (</a:t>
            </a:r>
            <a:r>
              <a:rPr lang="cs-CZ" sz="2400" dirty="0" err="1"/>
              <a:t>worldwide</a:t>
            </a:r>
            <a:r>
              <a:rPr lang="cs-CZ" sz="2400" dirty="0"/>
              <a:t>)</a:t>
            </a:r>
            <a:endParaRPr lang="en-IE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B5BD9F-8F9C-9E1F-8949-1DF82B98A158}"/>
              </a:ext>
            </a:extLst>
          </p:cNvPr>
          <p:cNvSpPr/>
          <p:nvPr/>
        </p:nvSpPr>
        <p:spPr>
          <a:xfrm>
            <a:off x="1129592" y="3091971"/>
            <a:ext cx="7935145" cy="4363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EU: </a:t>
            </a:r>
            <a:r>
              <a:rPr lang="cs-CZ" sz="2400" dirty="0"/>
              <a:t>+3 000 </a:t>
            </a:r>
            <a:r>
              <a:rPr lang="cs-CZ" sz="2400" dirty="0" err="1"/>
              <a:t>employees</a:t>
            </a:r>
            <a:r>
              <a:rPr lang="cs-CZ" sz="2400" dirty="0"/>
              <a:t>	</a:t>
            </a:r>
            <a:r>
              <a:rPr lang="en-US" sz="2400" dirty="0"/>
              <a:t>, </a:t>
            </a:r>
            <a:r>
              <a:rPr lang="cs-CZ" sz="2400" dirty="0"/>
              <a:t>€900 </a:t>
            </a:r>
            <a:r>
              <a:rPr lang="cs-CZ" sz="2400" dirty="0" err="1"/>
              <a:t>million</a:t>
            </a:r>
            <a:r>
              <a:rPr lang="cs-CZ" sz="2400" dirty="0"/>
              <a:t> </a:t>
            </a:r>
            <a:r>
              <a:rPr lang="cs-CZ" sz="2400" dirty="0" err="1"/>
              <a:t>turnover</a:t>
            </a:r>
            <a:r>
              <a:rPr lang="cs-CZ" sz="2400" dirty="0"/>
              <a:t> (</a:t>
            </a:r>
            <a:r>
              <a:rPr lang="cs-CZ" sz="2400" dirty="0" err="1"/>
              <a:t>worldwide</a:t>
            </a:r>
            <a:r>
              <a:rPr lang="cs-CZ" sz="2400" dirty="0"/>
              <a:t>)</a:t>
            </a:r>
            <a:endParaRPr lang="en-IE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D2C89E-E137-547E-F4E0-A13033275560}"/>
              </a:ext>
            </a:extLst>
          </p:cNvPr>
          <p:cNvSpPr/>
          <p:nvPr/>
        </p:nvSpPr>
        <p:spPr>
          <a:xfrm>
            <a:off x="1129592" y="3812147"/>
            <a:ext cx="7935145" cy="3971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/>
              <a:t>Third</a:t>
            </a:r>
            <a:r>
              <a:rPr lang="cs-CZ" sz="2400" dirty="0"/>
              <a:t>-country</a:t>
            </a:r>
            <a:r>
              <a:rPr lang="en-US" sz="2400" dirty="0"/>
              <a:t>: €</a:t>
            </a:r>
            <a:r>
              <a:rPr lang="cs-CZ" sz="2400" dirty="0"/>
              <a:t>1 500 </a:t>
            </a:r>
            <a:r>
              <a:rPr lang="cs-CZ" sz="2400" dirty="0" err="1"/>
              <a:t>million</a:t>
            </a:r>
            <a:r>
              <a:rPr lang="cs-CZ" sz="2400" dirty="0"/>
              <a:t> </a:t>
            </a:r>
            <a:r>
              <a:rPr lang="cs-CZ" sz="2400" dirty="0" err="1"/>
              <a:t>turnover</a:t>
            </a:r>
            <a:r>
              <a:rPr lang="cs-CZ" sz="2400" dirty="0"/>
              <a:t> (EU)</a:t>
            </a:r>
            <a:endParaRPr lang="en-IE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2F3D27-035B-13FC-1DC1-D9AD8EC93CAB}"/>
              </a:ext>
            </a:extLst>
          </p:cNvPr>
          <p:cNvSpPr/>
          <p:nvPr/>
        </p:nvSpPr>
        <p:spPr>
          <a:xfrm>
            <a:off x="1129592" y="4463143"/>
            <a:ext cx="7935145" cy="3953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/>
              <a:t>Third</a:t>
            </a:r>
            <a:r>
              <a:rPr lang="cs-CZ" sz="2400" dirty="0"/>
              <a:t>-country</a:t>
            </a:r>
            <a:r>
              <a:rPr lang="en-US" sz="2400" dirty="0"/>
              <a:t>:</a:t>
            </a:r>
            <a:r>
              <a:rPr lang="cs-CZ" sz="2400" dirty="0"/>
              <a:t> €900 </a:t>
            </a:r>
            <a:r>
              <a:rPr lang="cs-CZ" sz="2400" dirty="0" err="1"/>
              <a:t>million</a:t>
            </a:r>
            <a:r>
              <a:rPr lang="cs-CZ" sz="2400" dirty="0"/>
              <a:t> </a:t>
            </a:r>
            <a:r>
              <a:rPr lang="cs-CZ" sz="2400" dirty="0" err="1"/>
              <a:t>turnover</a:t>
            </a:r>
            <a:r>
              <a:rPr lang="cs-CZ" sz="2400" dirty="0"/>
              <a:t> (EU)</a:t>
            </a:r>
            <a:endParaRPr lang="en-IE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7E182C-1A5F-A697-69B7-14185266B0FB}"/>
              </a:ext>
            </a:extLst>
          </p:cNvPr>
          <p:cNvSpPr/>
          <p:nvPr/>
        </p:nvSpPr>
        <p:spPr>
          <a:xfrm>
            <a:off x="1119478" y="5084422"/>
            <a:ext cx="7935145" cy="39716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All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companies</a:t>
            </a:r>
            <a:r>
              <a:rPr lang="cs-CZ" sz="2400" dirty="0"/>
              <a:t> in </a:t>
            </a:r>
            <a:r>
              <a:rPr lang="cs-CZ" sz="2400" dirty="0" err="1"/>
              <a:t>scope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84797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8F2DF2-8043-7BD0-B813-EAA9F5D7FA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6801" y="1589314"/>
            <a:ext cx="9677400" cy="411821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b="1" dirty="0"/>
              <a:t>Text of the Directive:</a:t>
            </a:r>
          </a:p>
          <a:p>
            <a:pPr marL="0" indent="0" algn="just">
              <a:buNone/>
            </a:pPr>
            <a:r>
              <a:rPr lang="en-US" sz="2800" b="1" dirty="0">
                <a:hlinkClick r:id="rId2"/>
              </a:rPr>
              <a:t>https://eur-lex.europa.eu/legal-content/EN/TXT/?uri=OJ:L_202401760</a:t>
            </a:r>
            <a:endParaRPr lang="en-US" sz="2800" b="1" dirty="0"/>
          </a:p>
          <a:p>
            <a:pPr marL="0" indent="0" algn="just">
              <a:buNone/>
            </a:pPr>
            <a:endParaRPr lang="en-US" sz="2800" b="1" dirty="0"/>
          </a:p>
          <a:p>
            <a:pPr marL="0" indent="0" algn="just">
              <a:buNone/>
            </a:pPr>
            <a:r>
              <a:rPr lang="en-US" sz="2800" b="1" dirty="0"/>
              <a:t>Frequently Asked Questions:</a:t>
            </a:r>
          </a:p>
          <a:p>
            <a:pPr marL="0" indent="0" algn="just">
              <a:buNone/>
            </a:pPr>
            <a:r>
              <a:rPr lang="en-IE" sz="2800" b="1" dirty="0">
                <a:hlinkClick r:id="rId3"/>
              </a:rPr>
              <a:t>https://commission.europa.eu/document/download/7a3e9980-5fda-4760-8f25-bc5571806033_en?filename=240719_CSDD_FAQ_final.pdf</a:t>
            </a:r>
            <a:endParaRPr lang="en-IE" sz="2800" b="1" dirty="0"/>
          </a:p>
          <a:p>
            <a:pPr marL="0" indent="0" algn="just">
              <a:buNone/>
            </a:pPr>
            <a:endParaRPr lang="en-IE" sz="28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74976D-16AF-56E0-7258-D6BB05B4519E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128BB44-17EB-43A1-A76D-A7C742E4306D}" type="slidenum">
              <a:rPr lang="en-IE" smtClean="0"/>
              <a:t>16</a:t>
            </a:fld>
            <a:endParaRPr lang="en-I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D74FAE-C509-8C9D-140C-26DFEEB14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RESOURCES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2931583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8F2DF2-8043-7BD0-B813-EAA9F5D7FA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74371" y="1825627"/>
            <a:ext cx="8969829" cy="388190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/>
              <a:t>Duty for companies in scope to </a:t>
            </a:r>
            <a:r>
              <a:rPr lang="en-US" sz="2800" b="1" dirty="0"/>
              <a:t>identify</a:t>
            </a:r>
            <a:r>
              <a:rPr lang="en-US" sz="2800" dirty="0"/>
              <a:t> and </a:t>
            </a:r>
            <a:r>
              <a:rPr lang="en-US" sz="2800" b="1" dirty="0"/>
              <a:t>address</a:t>
            </a:r>
            <a:r>
              <a:rPr lang="en-US" sz="2800" dirty="0"/>
              <a:t> potential and actual </a:t>
            </a:r>
            <a:r>
              <a:rPr lang="en-US" sz="2800" b="1" dirty="0"/>
              <a:t>adverse human rights and environmental impacts</a:t>
            </a:r>
            <a:r>
              <a:rPr lang="en-US" sz="2800" dirty="0"/>
              <a:t> in their </a:t>
            </a:r>
            <a:r>
              <a:rPr lang="en-US" sz="2800" b="1" dirty="0"/>
              <a:t>own operations</a:t>
            </a:r>
            <a:r>
              <a:rPr lang="en-US" sz="2800" dirty="0"/>
              <a:t>, those of their </a:t>
            </a:r>
            <a:r>
              <a:rPr lang="en-US" sz="2800" b="1" dirty="0"/>
              <a:t>subsidiaries</a:t>
            </a:r>
            <a:r>
              <a:rPr lang="en-US" sz="2800" dirty="0"/>
              <a:t> and, where related to their chain(s) of activities, those of their </a:t>
            </a:r>
            <a:r>
              <a:rPr lang="en-US" sz="2800" b="1" dirty="0"/>
              <a:t>business partners</a:t>
            </a:r>
            <a:endParaRPr lang="en-IE" sz="28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74976D-16AF-56E0-7258-D6BB05B4519E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128BB44-17EB-43A1-A76D-A7C742E4306D}" type="slidenum">
              <a:rPr lang="en-IE" smtClean="0"/>
              <a:t>2</a:t>
            </a:fld>
            <a:endParaRPr lang="en-I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D74FAE-C509-8C9D-140C-26DFEEB14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WHAT?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69525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0CBABD46-0F96-4FDE-9126-A27CE676361F}" type="slidenum">
              <a:rPr lang="en-GB" smtClean="0"/>
              <a:t>3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WHY? </a:t>
            </a:r>
            <a:endParaRPr lang="en-GB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1867920"/>
              </p:ext>
            </p:extLst>
          </p:nvPr>
        </p:nvGraphicFramePr>
        <p:xfrm>
          <a:off x="1162050" y="1548443"/>
          <a:ext cx="4067175" cy="192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442B300-4613-3DD9-CF8A-E8086E3C8F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2098810"/>
              </p:ext>
            </p:extLst>
          </p:nvPr>
        </p:nvGraphicFramePr>
        <p:xfrm>
          <a:off x="5810249" y="1129553"/>
          <a:ext cx="6009716" cy="2845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402476-6A4A-B662-1E6F-0B55E6E982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5431121"/>
              </p:ext>
            </p:extLst>
          </p:nvPr>
        </p:nvGraphicFramePr>
        <p:xfrm>
          <a:off x="1614766" y="3948381"/>
          <a:ext cx="8390965" cy="2389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22378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0CBABD46-0F96-4FDE-9126-A27CE676361F}" type="slidenum">
              <a:rPr lang="en-GB" smtClean="0"/>
              <a:t>4</a:t>
            </a:fld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0717" y="307368"/>
            <a:ext cx="10515600" cy="782360"/>
          </a:xfrm>
        </p:spPr>
        <p:txBody>
          <a:bodyPr/>
          <a:lstStyle/>
          <a:p>
            <a:r>
              <a:rPr lang="en-US" sz="2800" b="1" dirty="0"/>
              <a:t>PERSONAL SCOPE </a:t>
            </a:r>
            <a:endParaRPr lang="en-GB" sz="2800" b="1" dirty="0">
              <a:solidFill>
                <a:schemeClr val="accent4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1451680"/>
              </p:ext>
            </p:extLst>
          </p:nvPr>
        </p:nvGraphicFramePr>
        <p:xfrm>
          <a:off x="890497" y="1283627"/>
          <a:ext cx="10760397" cy="3901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6788">
                  <a:extLst>
                    <a:ext uri="{9D8B030D-6E8A-4147-A177-3AD203B41FA5}">
                      <a16:colId xmlns:a16="http://schemas.microsoft.com/office/drawing/2014/main" val="4285005428"/>
                    </a:ext>
                  </a:extLst>
                </a:gridCol>
                <a:gridCol w="4027470">
                  <a:extLst>
                    <a:ext uri="{9D8B030D-6E8A-4147-A177-3AD203B41FA5}">
                      <a16:colId xmlns:a16="http://schemas.microsoft.com/office/drawing/2014/main" val="3021894249"/>
                    </a:ext>
                  </a:extLst>
                </a:gridCol>
                <a:gridCol w="2656335">
                  <a:extLst>
                    <a:ext uri="{9D8B030D-6E8A-4147-A177-3AD203B41FA5}">
                      <a16:colId xmlns:a16="http://schemas.microsoft.com/office/drawing/2014/main" val="1535705313"/>
                    </a:ext>
                  </a:extLst>
                </a:gridCol>
                <a:gridCol w="3569804">
                  <a:extLst>
                    <a:ext uri="{9D8B030D-6E8A-4147-A177-3AD203B41FA5}">
                      <a16:colId xmlns:a16="http://schemas.microsoft.com/office/drawing/2014/main" val="2094479225"/>
                    </a:ext>
                  </a:extLst>
                </a:gridCol>
              </a:tblGrid>
              <a:tr h="537917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PERSONAL SCOPE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PERSONAL SCOPE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“Anti-circumvention” / Level playing field</a:t>
                      </a:r>
                      <a:endParaRPr lang="en-US" sz="1600" u="none" strike="noStrike" kern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90770"/>
                  </a:ext>
                </a:extLst>
              </a:tr>
              <a:tr h="1217392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For each of the last two consecutive financial years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kern="1200" baseline="0" dirty="0">
                          <a:solidFill>
                            <a:srgbClr val="0070C0"/>
                          </a:solidFill>
                        </a:rPr>
                        <a:t>EU COMPANIES: LARGE LLCs &amp; PARTNERSHIPS</a:t>
                      </a:r>
                      <a:endParaRPr lang="en-US" sz="2400" b="0" i="1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1 000 employees and &gt; €450 million net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worldwide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turnover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US" sz="1600" b="1" i="1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 Groups of companies</a:t>
                      </a:r>
                      <a:endParaRPr lang="en-US" sz="1600" b="0" i="1" u="none" strike="noStrike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600" b="0" i="1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ultimate parent company of group reaching the thresholds on consolidated basis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="0" i="1" u="none" strike="noStrike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b="1" i="1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 Franchising or licensing agreements</a:t>
                      </a:r>
                      <a:endParaRPr lang="en-IE" sz="1600" b="0" i="1" u="none" strike="noStrike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600" b="0" i="1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royalties more than €22.5 million AND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600" b="0" i="1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net turnover &gt;€80 million ww/in the EU (either alone or as ultimate parent company of a group)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494949"/>
                  </a:ext>
                </a:extLst>
              </a:tr>
              <a:tr h="1159127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kern="1200" baseline="0" dirty="0">
                          <a:solidFill>
                            <a:srgbClr val="00B050"/>
                          </a:solidFill>
                        </a:rPr>
                        <a:t>NON-EU COMPANIES: COMPARABLE 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u="none" strike="noStrike" kern="1200" baseline="0" dirty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baseline="0" dirty="0">
                          <a:solidFill>
                            <a:schemeClr val="tx1"/>
                          </a:solidFill>
                        </a:rPr>
                        <a:t>Duty to designate and notify </a:t>
                      </a:r>
                      <a:r>
                        <a:rPr lang="en-US" sz="1800" b="1" u="none" strike="noStrike" kern="1200" baseline="0" dirty="0">
                          <a:solidFill>
                            <a:schemeClr val="tx1"/>
                          </a:solidFill>
                        </a:rPr>
                        <a:t>representative</a:t>
                      </a:r>
                      <a:r>
                        <a:rPr lang="en-US" sz="1800" b="0" u="none" strike="noStrike" kern="1200" baseline="0" dirty="0">
                          <a:solidFill>
                            <a:schemeClr val="tx1"/>
                          </a:solidFill>
                        </a:rPr>
                        <a:t> empowered to cooperate with supervisory authorities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&gt; €450 million of net turnover</a:t>
                      </a:r>
                      <a:r>
                        <a:rPr kumimoji="0" lang="cs-CZ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the </a:t>
                      </a:r>
                      <a:r>
                        <a:rPr kumimoji="0" lang="cs-CZ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EU</a:t>
                      </a:r>
                      <a:r>
                        <a:rPr lang="en-US" sz="2000" b="1" u="none" strike="noStrike" kern="120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000" b="0" u="none" strike="noStrike" kern="1200" baseline="0" dirty="0">
                          <a:solidFill>
                            <a:srgbClr val="00B050"/>
                          </a:solidFill>
                        </a:rPr>
                        <a:t>(=link to the EU market)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613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439991-64AF-32C4-F10C-338EE2923087}"/>
              </a:ext>
            </a:extLst>
          </p:cNvPr>
          <p:cNvSpPr txBox="1"/>
          <p:nvPr/>
        </p:nvSpPr>
        <p:spPr>
          <a:xfrm>
            <a:off x="838203" y="5192486"/>
            <a:ext cx="10812691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endParaRPr lang="en-US" sz="2000" b="1" dirty="0"/>
          </a:p>
          <a:p>
            <a:pPr lvl="0">
              <a:defRPr/>
            </a:pPr>
            <a:r>
              <a:rPr lang="en-US" sz="2000" b="1" dirty="0"/>
              <a:t>Companies outside scope (in particular SMEs): no duties</a:t>
            </a:r>
            <a:r>
              <a:rPr lang="en-US" sz="2000" dirty="0"/>
              <a:t>,</a:t>
            </a:r>
            <a:r>
              <a:rPr lang="en-US" sz="2000" b="1" dirty="0"/>
              <a:t> no public enforcement/sanctions </a:t>
            </a:r>
            <a:r>
              <a:rPr lang="en-US" sz="2000" dirty="0"/>
              <a:t>and</a:t>
            </a:r>
            <a:r>
              <a:rPr lang="en-US" sz="2000" b="1" dirty="0"/>
              <a:t> no liability </a:t>
            </a:r>
            <a:r>
              <a:rPr lang="en-US" sz="2000" dirty="0"/>
              <a:t>under the Directive</a:t>
            </a:r>
            <a:endParaRPr lang="en-GB" sz="1400" dirty="0"/>
          </a:p>
          <a:p>
            <a:endParaRPr lang="en-IE" sz="1100" dirty="0"/>
          </a:p>
        </p:txBody>
      </p:sp>
    </p:spTree>
    <p:extLst>
      <p:ext uri="{BB962C8B-B14F-4D97-AF65-F5344CB8AC3E}">
        <p14:creationId xmlns:p14="http://schemas.microsoft.com/office/powerpoint/2010/main" val="164932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 MATERIAL SCOPE (I): ADVERSE IMPACTS </a:t>
            </a:r>
            <a:endParaRPr lang="en-GB" sz="28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43720177"/>
              </p:ext>
            </p:extLst>
          </p:nvPr>
        </p:nvGraphicFramePr>
        <p:xfrm>
          <a:off x="860122" y="1645919"/>
          <a:ext cx="11027077" cy="4330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349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17" y="482858"/>
            <a:ext cx="10515600" cy="534909"/>
          </a:xfrm>
        </p:spPr>
        <p:txBody>
          <a:bodyPr/>
          <a:lstStyle/>
          <a:p>
            <a:r>
              <a:rPr lang="en-US" sz="2800" b="1" dirty="0"/>
              <a:t> MATERIAL SCOPE (II): CHAIN OF ACTIVITIES</a:t>
            </a:r>
            <a:endParaRPr lang="en-GB" sz="28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13944948"/>
              </p:ext>
            </p:extLst>
          </p:nvPr>
        </p:nvGraphicFramePr>
        <p:xfrm>
          <a:off x="970717" y="1175658"/>
          <a:ext cx="10894712" cy="4778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126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84951" y="1056425"/>
            <a:ext cx="10194534" cy="535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>
              <a:spcAft>
                <a:spcPts val="600"/>
              </a:spcAft>
            </a:pPr>
            <a:r>
              <a:rPr lang="en-US" sz="2000" b="1" i="1" dirty="0">
                <a:solidFill>
                  <a:schemeClr val="accent5"/>
                </a:solidFill>
              </a:rPr>
              <a:t>General principles: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1" i="1" dirty="0">
                <a:solidFill>
                  <a:schemeClr val="accent5"/>
                </a:solidFill>
              </a:rPr>
              <a:t>Risk-based approach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1" i="1" dirty="0">
                <a:solidFill>
                  <a:schemeClr val="accent5"/>
                </a:solidFill>
              </a:rPr>
              <a:t>“Appropriate measures”: effective, commensurate &amp; reasonably available, considering all circumstances (incl. level of involvement, ability to influence and risk factors)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Integrating due diligence (DD) into</a:t>
            </a:r>
            <a:r>
              <a:rPr lang="en-US" sz="2400" dirty="0">
                <a:solidFill>
                  <a:schemeClr val="tx1"/>
                </a:solidFill>
              </a:rPr>
              <a:t> company’s </a:t>
            </a:r>
            <a:r>
              <a:rPr lang="en-US" sz="2400" b="1" dirty="0">
                <a:solidFill>
                  <a:schemeClr val="tx1"/>
                </a:solidFill>
              </a:rPr>
              <a:t>policies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b="1" dirty="0">
                <a:solidFill>
                  <a:schemeClr val="tx1"/>
                </a:solidFill>
              </a:rPr>
              <a:t>risk management systems</a:t>
            </a:r>
            <a:r>
              <a:rPr lang="en-US" sz="2400" dirty="0">
                <a:solidFill>
                  <a:schemeClr val="tx1"/>
                </a:solidFill>
              </a:rPr>
              <a:t>, specific </a:t>
            </a:r>
            <a:r>
              <a:rPr lang="en-US" sz="2400" b="1" dirty="0">
                <a:solidFill>
                  <a:schemeClr val="tx1"/>
                </a:solidFill>
              </a:rPr>
              <a:t>DD policy</a:t>
            </a:r>
            <a:r>
              <a:rPr lang="en-US" sz="2400" dirty="0">
                <a:solidFill>
                  <a:schemeClr val="tx1"/>
                </a:solidFill>
              </a:rPr>
              <a:t> (including code of conduct)</a:t>
            </a:r>
            <a:endParaRPr lang="en-US" sz="2400" b="1" dirty="0">
              <a:solidFill>
                <a:schemeClr val="tx1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</a:rPr>
              <a:t>Identifying, assessing </a:t>
            </a:r>
            <a:r>
              <a:rPr lang="en-US" sz="2400" dirty="0">
                <a:solidFill>
                  <a:schemeClr val="tx1"/>
                </a:solidFill>
              </a:rPr>
              <a:t>and, where necessary, </a:t>
            </a:r>
            <a:r>
              <a:rPr lang="en-US" sz="2400" b="1" dirty="0">
                <a:solidFill>
                  <a:schemeClr val="tx1"/>
                </a:solidFill>
              </a:rPr>
              <a:t>prioritizing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actual or </a:t>
            </a:r>
            <a:r>
              <a:rPr lang="en-US" sz="2400" dirty="0">
                <a:solidFill>
                  <a:schemeClr val="tx1"/>
                </a:solidFill>
              </a:rPr>
              <a:t>potential adverse</a:t>
            </a:r>
            <a:r>
              <a:rPr lang="en-GB" sz="2400" dirty="0">
                <a:solidFill>
                  <a:schemeClr val="tx1"/>
                </a:solidFill>
              </a:rPr>
              <a:t> impacts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Broad m</a:t>
            </a:r>
            <a:r>
              <a:rPr lang="en-GB" sz="2000" b="1" dirty="0" err="1">
                <a:solidFill>
                  <a:schemeClr val="tx1"/>
                </a:solidFill>
              </a:rPr>
              <a:t>apping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2000" b="1" dirty="0">
                <a:solidFill>
                  <a:schemeClr val="tx1"/>
                </a:solidFill>
              </a:rPr>
              <a:t> in-depth assessment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  <a:r>
              <a:rPr lang="en-US" sz="2000" dirty="0">
                <a:solidFill>
                  <a:schemeClr val="tx1"/>
                </a:solidFill>
              </a:rPr>
              <a:t>using appropriate resources (incl. independent reports); prioritization of information from business partners at the level of the chain of activities where adverse impacts are most likely to occur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Prioritization</a:t>
            </a:r>
            <a:r>
              <a:rPr lang="en-US" sz="2000" dirty="0">
                <a:solidFill>
                  <a:schemeClr val="tx1"/>
                </a:solidFill>
              </a:rPr>
              <a:t> based on severity and likelihood of impacts (where not all can be addressed at the same time to their full extent)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128BB44-17EB-43A1-A76D-A7C742E4306D}" type="slidenum">
              <a:rPr lang="en-GB" smtClean="0"/>
              <a:t>7</a:t>
            </a:fld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0717" y="436679"/>
            <a:ext cx="10515600" cy="420908"/>
          </a:xfrm>
        </p:spPr>
        <p:txBody>
          <a:bodyPr/>
          <a:lstStyle/>
          <a:p>
            <a:r>
              <a:rPr lang="en-US" sz="2800" b="1" dirty="0"/>
              <a:t>WHICH DUTIES? (I)</a:t>
            </a:r>
            <a:endParaRPr lang="en-GB" sz="28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7413522" y="436679"/>
            <a:ext cx="3807761" cy="42090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accent4"/>
              </a:solidFill>
            </a:endParaRPr>
          </a:p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CORPORATE DUE DILIGENCE</a:t>
            </a:r>
            <a:r>
              <a:rPr lang="en-US" b="1" dirty="0">
                <a:solidFill>
                  <a:schemeClr val="accent4"/>
                </a:solidFill>
              </a:rPr>
              <a:t> </a:t>
            </a:r>
          </a:p>
          <a:p>
            <a:endParaRPr lang="en-GB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032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98733" y="1497621"/>
            <a:ext cx="10194534" cy="44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Taking </a:t>
            </a:r>
            <a:r>
              <a:rPr lang="en-US" sz="2400" b="1" dirty="0">
                <a:solidFill>
                  <a:schemeClr val="tx1"/>
                </a:solidFill>
              </a:rPr>
              <a:t>appropriate measures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b="1" dirty="0">
                <a:solidFill>
                  <a:schemeClr val="tx1"/>
                </a:solidFill>
              </a:rPr>
              <a:t>prevent/mitigate </a:t>
            </a:r>
            <a:r>
              <a:rPr lang="en-US" sz="2400" dirty="0">
                <a:solidFill>
                  <a:schemeClr val="tx1"/>
                </a:solidFill>
              </a:rPr>
              <a:t>potential impacts or </a:t>
            </a:r>
            <a:r>
              <a:rPr lang="en-US" sz="2400" b="1" dirty="0">
                <a:solidFill>
                  <a:schemeClr val="tx1"/>
                </a:solidFill>
              </a:rPr>
              <a:t>bring to an end/minimize the extent </a:t>
            </a:r>
            <a:r>
              <a:rPr lang="en-US" sz="2400" dirty="0">
                <a:solidFill>
                  <a:schemeClr val="tx1"/>
                </a:solidFill>
              </a:rPr>
              <a:t>of actual impacts</a:t>
            </a:r>
            <a:endParaRPr lang="en-US" sz="2400" b="1" dirty="0">
              <a:solidFill>
                <a:schemeClr val="tx1"/>
              </a:solidFill>
            </a:endParaRP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Prevention/corrective </a:t>
            </a:r>
            <a:r>
              <a:rPr lang="en-US" sz="2000" b="1" dirty="0">
                <a:solidFill>
                  <a:schemeClr val="tx1"/>
                </a:solidFill>
              </a:rPr>
              <a:t>action plan </a:t>
            </a:r>
            <a:r>
              <a:rPr lang="en-US" sz="2000" dirty="0">
                <a:solidFill>
                  <a:schemeClr val="tx1"/>
                </a:solidFill>
              </a:rPr>
              <a:t>(in complex cases), </a:t>
            </a:r>
            <a:r>
              <a:rPr lang="en-US" sz="2000" b="1" dirty="0">
                <a:solidFill>
                  <a:schemeClr val="tx1"/>
                </a:solidFill>
              </a:rPr>
              <a:t>contractual assurances </a:t>
            </a:r>
            <a:r>
              <a:rPr lang="en-US" sz="2000" dirty="0">
                <a:solidFill>
                  <a:schemeClr val="tx1"/>
                </a:solidFill>
              </a:rPr>
              <a:t>on fair &amp; reasonable terms, (non-)financial </a:t>
            </a:r>
            <a:r>
              <a:rPr lang="en-US" sz="2000" b="1" dirty="0">
                <a:solidFill>
                  <a:schemeClr val="tx1"/>
                </a:solidFill>
              </a:rPr>
              <a:t>investments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b="1" dirty="0">
                <a:solidFill>
                  <a:schemeClr val="tx1"/>
                </a:solidFill>
              </a:rPr>
              <a:t>modifications</a:t>
            </a:r>
            <a:r>
              <a:rPr lang="en-US" sz="2000" dirty="0">
                <a:solidFill>
                  <a:schemeClr val="tx1"/>
                </a:solidFill>
              </a:rPr>
              <a:t> to strategies/operations (incl. design, purchasing and distribution practices), </a:t>
            </a:r>
            <a:r>
              <a:rPr lang="en-US" sz="2000" b="1" dirty="0">
                <a:solidFill>
                  <a:schemeClr val="tx1"/>
                </a:solidFill>
              </a:rPr>
              <a:t>support</a:t>
            </a:r>
            <a:r>
              <a:rPr lang="en-US" sz="2000" dirty="0">
                <a:solidFill>
                  <a:schemeClr val="tx1"/>
                </a:solidFill>
              </a:rPr>
              <a:t> for SMEs (incl. capacity building, training, financial support), </a:t>
            </a:r>
            <a:r>
              <a:rPr lang="en-US" sz="2000" b="1" dirty="0">
                <a:solidFill>
                  <a:schemeClr val="tx1"/>
                </a:solidFill>
              </a:rPr>
              <a:t>collaboration</a:t>
            </a:r>
            <a:r>
              <a:rPr lang="en-US" sz="2000" dirty="0">
                <a:solidFill>
                  <a:schemeClr val="tx1"/>
                </a:solidFill>
              </a:rPr>
              <a:t> with other entities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case of actual adverse impact that company (jointly) caused: also </a:t>
            </a:r>
            <a:r>
              <a:rPr lang="en-US" sz="2000" b="1" dirty="0">
                <a:solidFill>
                  <a:schemeClr val="tx1"/>
                </a:solidFill>
              </a:rPr>
              <a:t>remediation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Only as a </a:t>
            </a:r>
            <a:r>
              <a:rPr lang="en-US" sz="2000" b="1" dirty="0">
                <a:solidFill>
                  <a:schemeClr val="tx1"/>
                </a:solidFill>
              </a:rPr>
              <a:t>last resort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b="1" dirty="0">
                <a:solidFill>
                  <a:schemeClr val="tx1"/>
                </a:solidFill>
              </a:rPr>
              <a:t>temporary suspension </a:t>
            </a:r>
            <a:r>
              <a:rPr lang="en-US" sz="2000" dirty="0">
                <a:solidFill>
                  <a:schemeClr val="tx1"/>
                </a:solidFill>
              </a:rPr>
              <a:t>or </a:t>
            </a:r>
            <a:r>
              <a:rPr lang="en-US" sz="2000" b="1" dirty="0">
                <a:solidFill>
                  <a:schemeClr val="tx1"/>
                </a:solidFill>
              </a:rPr>
              <a:t>termination</a:t>
            </a:r>
            <a:r>
              <a:rPr lang="en-US" sz="2000" dirty="0">
                <a:solidFill>
                  <a:schemeClr val="tx1"/>
                </a:solidFill>
              </a:rPr>
              <a:t> of the business relationship (only in case of severe impacts); prior assessment if adverse impact of suspension/termination more severe than the adverse impact to be addressed 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Meaningful stakeholder engagement</a:t>
            </a:r>
            <a:r>
              <a:rPr lang="en-US" sz="2400" dirty="0">
                <a:solidFill>
                  <a:schemeClr val="tx1"/>
                </a:solidFill>
              </a:rPr>
              <a:t> (only) at certain DD stages, </a:t>
            </a:r>
            <a:r>
              <a:rPr lang="en-US" sz="2400" b="1" dirty="0">
                <a:solidFill>
                  <a:schemeClr val="tx1"/>
                </a:solidFill>
              </a:rPr>
              <a:t>complaints procedure</a:t>
            </a:r>
            <a:r>
              <a:rPr lang="en-US" sz="2400" dirty="0">
                <a:solidFill>
                  <a:schemeClr val="tx1"/>
                </a:solidFill>
              </a:rPr>
              <a:t> (for affected persons, trade unions, </a:t>
            </a:r>
            <a:r>
              <a:rPr lang="en-US" sz="2400" dirty="0" err="1">
                <a:solidFill>
                  <a:schemeClr val="tx1"/>
                </a:solidFill>
              </a:rPr>
              <a:t>envtl</a:t>
            </a:r>
            <a:r>
              <a:rPr lang="en-US" sz="2400" dirty="0">
                <a:solidFill>
                  <a:schemeClr val="tx1"/>
                </a:solidFill>
              </a:rPr>
              <a:t> CSOs) and </a:t>
            </a:r>
            <a:r>
              <a:rPr lang="en-US" sz="2400" b="1" dirty="0">
                <a:solidFill>
                  <a:schemeClr val="tx1"/>
                </a:solidFill>
              </a:rPr>
              <a:t>notification mechanism</a:t>
            </a:r>
            <a:r>
              <a:rPr lang="en-US" sz="2400" dirty="0">
                <a:solidFill>
                  <a:schemeClr val="tx1"/>
                </a:solidFill>
              </a:rPr>
              <a:t> (incl. anonymously)</a:t>
            </a:r>
            <a:endParaRPr lang="en-US" sz="2400" b="1" dirty="0">
              <a:solidFill>
                <a:schemeClr val="tx1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Monitoring the effectiveness </a:t>
            </a:r>
            <a:r>
              <a:rPr lang="en-US" sz="2400" dirty="0">
                <a:solidFill>
                  <a:schemeClr val="tx1"/>
                </a:solidFill>
              </a:rPr>
              <a:t>of due diligence and </a:t>
            </a:r>
            <a:r>
              <a:rPr lang="en-US" sz="2400" b="1" dirty="0">
                <a:solidFill>
                  <a:schemeClr val="tx1"/>
                </a:solidFill>
              </a:rPr>
              <a:t>public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reporting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128BB44-17EB-43A1-A76D-A7C742E4306D}" type="slidenum">
              <a:rPr lang="en-GB" smtClean="0"/>
              <a:t>8</a:t>
            </a:fld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0717" y="436678"/>
            <a:ext cx="10515600" cy="541332"/>
          </a:xfrm>
        </p:spPr>
        <p:txBody>
          <a:bodyPr/>
          <a:lstStyle/>
          <a:p>
            <a:r>
              <a:rPr lang="en-US" sz="2800" b="1" dirty="0"/>
              <a:t>WHICH DUTIES? (II) </a:t>
            </a:r>
            <a:endParaRPr lang="en-GB" sz="28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7413522" y="596349"/>
            <a:ext cx="3807761" cy="3816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accent4"/>
              </a:solidFill>
            </a:endParaRPr>
          </a:p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CORPORATE DUE DILIGENCE</a:t>
            </a:r>
            <a:r>
              <a:rPr lang="en-US" b="1" dirty="0">
                <a:solidFill>
                  <a:schemeClr val="accent4"/>
                </a:solidFill>
              </a:rPr>
              <a:t> </a:t>
            </a:r>
          </a:p>
          <a:p>
            <a:endParaRPr lang="en-GB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8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128BB44-17EB-43A1-A76D-A7C742E4306D}" type="slidenum">
              <a:rPr lang="en-GB" smtClean="0"/>
              <a:t>9</a:t>
            </a:fld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WHICH DUTIES? (III) </a:t>
            </a:r>
            <a:endParaRPr lang="en-GB" sz="2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890499" y="874038"/>
            <a:ext cx="4595818" cy="44267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CLIMATE CHANGE TRANSITION PLAN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70717" y="1717964"/>
            <a:ext cx="10733603" cy="3639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en-US" sz="2600" b="1" i="1" dirty="0">
                <a:solidFill>
                  <a:schemeClr val="tx1"/>
                </a:solidFill>
              </a:rPr>
              <a:t>Transition plan for climate change mitigation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All companies, incl. financial sector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To ensure </a:t>
            </a:r>
            <a:r>
              <a:rPr lang="en-US" sz="2100" b="1" dirty="0">
                <a:solidFill>
                  <a:schemeClr val="tx1"/>
                </a:solidFill>
              </a:rPr>
              <a:t>compatibility of business model/strategy with limiting global warming to 1.5°C in line with Paris Agreement / targets of European Climate Law</a:t>
            </a:r>
            <a:r>
              <a:rPr lang="en-US" sz="2100" dirty="0">
                <a:solidFill>
                  <a:schemeClr val="tx1"/>
                </a:solidFill>
              </a:rPr>
              <a:t> (incl. net zero by 2050)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tx1"/>
                </a:solidFill>
              </a:rPr>
              <a:t>Minimum content</a:t>
            </a:r>
            <a:r>
              <a:rPr lang="en-US" sz="2100" dirty="0">
                <a:solidFill>
                  <a:schemeClr val="tx1"/>
                </a:solidFill>
              </a:rPr>
              <a:t>: incl. time-bound targets (incl. absolute GHG reduction targets for Scope 3, where appropriate), decarbonization levers, key actions and financing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tx1"/>
                </a:solidFill>
              </a:rPr>
              <a:t>Duty to adopt, put into effect </a:t>
            </a:r>
            <a:r>
              <a:rPr lang="en-US" sz="2100" dirty="0">
                <a:solidFill>
                  <a:schemeClr val="tx1"/>
                </a:solidFill>
              </a:rPr>
              <a:t>and </a:t>
            </a:r>
            <a:r>
              <a:rPr lang="en-US" sz="2100" b="1" dirty="0">
                <a:solidFill>
                  <a:schemeClr val="tx1"/>
                </a:solidFill>
              </a:rPr>
              <a:t>update every 12 months</a:t>
            </a:r>
            <a:r>
              <a:rPr lang="en-US" sz="2100" dirty="0">
                <a:solidFill>
                  <a:schemeClr val="tx1"/>
                </a:solidFill>
              </a:rPr>
              <a:t>; implementation is obligation of means (“best efforts”)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Adoption duty “deemed to” be fulfilled in case of compliance with CSRD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tx1"/>
                </a:solidFill>
              </a:rPr>
              <a:t>No liability </a:t>
            </a:r>
            <a:r>
              <a:rPr lang="en-US" sz="2100" dirty="0">
                <a:solidFill>
                  <a:schemeClr val="tx1"/>
                </a:solidFill>
              </a:rPr>
              <a:t>under the Directive</a:t>
            </a:r>
          </a:p>
        </p:txBody>
      </p:sp>
    </p:spTree>
    <p:extLst>
      <p:ext uri="{BB962C8B-B14F-4D97-AF65-F5344CB8AC3E}">
        <p14:creationId xmlns:p14="http://schemas.microsoft.com/office/powerpoint/2010/main" val="1455674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AA2A118097E44EA3864B38DB866B94" ma:contentTypeVersion="18" ma:contentTypeDescription="Create a new document." ma:contentTypeScope="" ma:versionID="cf5d91330199365c09a359e088cf2414">
  <xsd:schema xmlns:xsd="http://www.w3.org/2001/XMLSchema" xmlns:xs="http://www.w3.org/2001/XMLSchema" xmlns:p="http://schemas.microsoft.com/office/2006/metadata/properties" xmlns:ns2="66cca7d6-74e9-44f8-9f57-e01e771f1354" xmlns:ns3="68f09df6-5170-472b-b54c-979f2dd784ce" targetNamespace="http://schemas.microsoft.com/office/2006/metadata/properties" ma:root="true" ma:fieldsID="70000d6fedc62a574bca816a8b6ce399" ns2:_="" ns3:_="">
    <xsd:import namespace="66cca7d6-74e9-44f8-9f57-e01e771f1354"/>
    <xsd:import namespace="68f09df6-5170-472b-b54c-979f2dd784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cca7d6-74e9-44f8-9f57-e01e771f13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b284d0a-a51d-48db-b53e-0abf6fe4c8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f09df6-5170-472b-b54c-979f2dd784c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44a4a29-7fd6-4ff3-9ae2-85b7b4de7f33}" ma:internalName="TaxCatchAll" ma:showField="CatchAllData" ma:web="68f09df6-5170-472b-b54c-979f2dd784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6cca7d6-74e9-44f8-9f57-e01e771f1354">
      <Terms xmlns="http://schemas.microsoft.com/office/infopath/2007/PartnerControls"/>
    </lcf76f155ced4ddcb4097134ff3c332f>
    <TaxCatchAll xmlns="68f09df6-5170-472b-b54c-979f2dd784c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0DA31E-5BD2-4B3F-A5CD-D305CB873B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cca7d6-74e9-44f8-9f57-e01e771f1354"/>
    <ds:schemaRef ds:uri="68f09df6-5170-472b-b54c-979f2dd784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6315B5-2ABA-4972-A9D1-37EE94DA606D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5f659ec-8fe1-4a92-bf8c-a2c690253614"/>
    <ds:schemaRef ds:uri="http://purl.org/dc/elements/1.1/"/>
    <ds:schemaRef ds:uri="http://schemas.microsoft.com/office/2006/metadata/properties"/>
    <ds:schemaRef ds:uri="0220d199-1883-45bd-877c-911a5caedb78"/>
    <ds:schemaRef ds:uri="http://www.w3.org/XML/1998/namespace"/>
    <ds:schemaRef ds:uri="66cca7d6-74e9-44f8-9f57-e01e771f1354"/>
    <ds:schemaRef ds:uri="68f09df6-5170-472b-b54c-979f2dd784ce"/>
  </ds:schemaRefs>
</ds:datastoreItem>
</file>

<file path=customXml/itemProps3.xml><?xml version="1.0" encoding="utf-8"?>
<ds:datastoreItem xmlns:ds="http://schemas.openxmlformats.org/officeDocument/2006/customXml" ds:itemID="{D467CC8E-7876-42CA-B544-46CA5315DF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20586</TotalTime>
  <Words>1660</Words>
  <Application>Microsoft Office PowerPoint</Application>
  <PresentationFormat>ワイド画面</PresentationFormat>
  <Paragraphs>189</Paragraphs>
  <Slides>16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Wingdings</vt:lpstr>
      <vt:lpstr>Office Theme</vt:lpstr>
      <vt:lpstr>Directive on Corporate Sustainability Due Diligence (CSDDD)</vt:lpstr>
      <vt:lpstr>WHAT?</vt:lpstr>
      <vt:lpstr>WHY? </vt:lpstr>
      <vt:lpstr>PERSONAL SCOPE </vt:lpstr>
      <vt:lpstr> MATERIAL SCOPE (I): ADVERSE IMPACTS </vt:lpstr>
      <vt:lpstr> MATERIAL SCOPE (II): CHAIN OF ACTIVITIES</vt:lpstr>
      <vt:lpstr>WHICH DUTIES? (I)</vt:lpstr>
      <vt:lpstr>WHICH DUTIES? (II) </vt:lpstr>
      <vt:lpstr>WHICH DUTIES? (III) </vt:lpstr>
      <vt:lpstr>ENFORCEMENT </vt:lpstr>
      <vt:lpstr>Impacts in a nutshell</vt:lpstr>
      <vt:lpstr>Helping companies comply</vt:lpstr>
      <vt:lpstr> SUPPORT (I) </vt:lpstr>
      <vt:lpstr> SUPPORT (II): Accompanying measures </vt:lpstr>
      <vt:lpstr>Transposition/application periods (Article 37)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Corporate Governance Initiative</dc:title>
  <dc:creator>WERBROUCK Aurelie (GROW)</dc:creator>
  <cp:lastModifiedBy>Kaya ENOKI</cp:lastModifiedBy>
  <cp:revision>313</cp:revision>
  <dcterms:created xsi:type="dcterms:W3CDTF">2021-11-15T10:12:33Z</dcterms:created>
  <dcterms:modified xsi:type="dcterms:W3CDTF">2024-10-18T06:02:33Z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0x0101003BAA2A118097E44EA3864B38DB866B94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2023-03-01T11:13:38Z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f551a400-1405-4bef-a086-a9990a23d1de</vt:lpwstr>
  </property>
  <property fmtid="{D5CDD505-2E9C-101B-9397-08002B2CF9AE}" pid="9" name="MSIP_Label_6bd9ddd1-4d20-43f6-abfa-fc3c07406f94_ContentBits">
    <vt:lpwstr>0</vt:lpwstr>
  </property>
</Properties>
</file>