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74" r:id="rId4"/>
    <p:sldMasterId id="2147483876" r:id="rId5"/>
  </p:sldMasterIdLst>
  <p:notesMasterIdLst>
    <p:notesMasterId r:id="rId13"/>
  </p:notesMasterIdLst>
  <p:handoutMasterIdLst>
    <p:handoutMasterId r:id="rId14"/>
  </p:handoutMasterIdLst>
  <p:sldIdLst>
    <p:sldId id="2147472853" r:id="rId6"/>
    <p:sldId id="2147478269" r:id="rId7"/>
    <p:sldId id="2147478693" r:id="rId8"/>
    <p:sldId id="2147470698" r:id="rId9"/>
    <p:sldId id="2147482713" r:id="rId10"/>
    <p:sldId id="2146847612" r:id="rId11"/>
    <p:sldId id="2147477740" r:id="rId12"/>
  </p:sldIdLst>
  <p:sldSz cx="12192000" cy="6858000"/>
  <p:notesSz cx="6735763" cy="9866313"/>
  <p:embeddedFontLst>
    <p:embeddedFont>
      <p:font typeface="Montserrat" panose="00000500000000000000" pitchFamily="2" charset="0"/>
      <p:regular r:id="rId15"/>
      <p:bold r:id="rId16"/>
      <p:italic r:id="rId17"/>
      <p:boldItalic r:id="rId18"/>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62DFDC-010C-5C4F-BA5C-65135AC397E6}">
          <p14:sldIdLst>
            <p14:sldId id="2147472853"/>
            <p14:sldId id="2147478269"/>
            <p14:sldId id="2147478693"/>
            <p14:sldId id="2147470698"/>
            <p14:sldId id="2147482713"/>
            <p14:sldId id="2146847612"/>
            <p14:sldId id="21474777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17" userDrawn="1">
          <p15:clr>
            <a:srgbClr val="A4A3A4"/>
          </p15:clr>
        </p15:guide>
        <p15:guide id="5" orient="horz" pos="1820" userDrawn="1">
          <p15:clr>
            <a:srgbClr val="A4A3A4"/>
          </p15:clr>
        </p15:guide>
        <p15:guide id="7" orient="horz" pos="3181" userDrawn="1">
          <p15:clr>
            <a:srgbClr val="A4A3A4"/>
          </p15:clr>
        </p15:guide>
        <p15:guide id="9" orient="horz" pos="323" userDrawn="1">
          <p15:clr>
            <a:srgbClr val="A4A3A4"/>
          </p15:clr>
        </p15:guide>
        <p15:guide id="11" pos="7265" userDrawn="1">
          <p15:clr>
            <a:srgbClr val="A4A3A4"/>
          </p15:clr>
        </p15:guide>
        <p15:guide id="12" pos="1005" userDrawn="1">
          <p15:clr>
            <a:srgbClr val="A4A3A4"/>
          </p15:clr>
        </p15:guide>
        <p15:guide id="13" orient="horz" pos="3997" userDrawn="1">
          <p15:clr>
            <a:srgbClr val="A4A3A4"/>
          </p15:clr>
        </p15:guide>
        <p15:guide id="14" orient="horz" pos="12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F2"/>
    <a:srgbClr val="023F88"/>
    <a:srgbClr val="00BDF3"/>
    <a:srgbClr val="003E88"/>
    <a:srgbClr val="000000"/>
    <a:srgbClr val="75BEEA"/>
    <a:srgbClr val="19161F"/>
    <a:srgbClr val="291D24"/>
    <a:srgbClr val="00BE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83" autoAdjust="0"/>
  </p:normalViewPr>
  <p:slideViewPr>
    <p:cSldViewPr snapToGrid="0">
      <p:cViewPr varScale="1">
        <p:scale>
          <a:sx n="114" d="100"/>
          <a:sy n="114" d="100"/>
        </p:scale>
        <p:origin x="438" y="108"/>
      </p:cViewPr>
      <p:guideLst>
        <p:guide orient="horz" pos="2160"/>
        <p:guide pos="3840"/>
        <p:guide orient="horz" pos="1117"/>
        <p:guide orient="horz" pos="1820"/>
        <p:guide orient="horz" pos="3181"/>
        <p:guide orient="horz" pos="323"/>
        <p:guide pos="7265"/>
        <p:guide pos="1005"/>
        <p:guide orient="horz" pos="3997"/>
        <p:guide orient="horz" pos="129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BA57A6B-9A09-4D10-BEC4-B926D567FEA4}"/>
              </a:ext>
            </a:extLst>
          </p:cNvPr>
          <p:cNvSpPr>
            <a:spLocks noGrp="1"/>
          </p:cNvSpPr>
          <p:nvPr>
            <p:ph type="hdr" sz="quarter"/>
          </p:nvPr>
        </p:nvSpPr>
        <p:spPr>
          <a:xfrm>
            <a:off x="2" y="0"/>
            <a:ext cx="2918830" cy="495030"/>
          </a:xfrm>
          <a:prstGeom prst="rect">
            <a:avLst/>
          </a:prstGeom>
        </p:spPr>
        <p:txBody>
          <a:bodyPr vert="horz" lIns="94857" tIns="47429" rIns="94857" bIns="47429" rtlCol="0"/>
          <a:lstStyle>
            <a:lvl1pPr algn="l">
              <a:defRPr sz="1300"/>
            </a:lvl1pPr>
          </a:lstStyle>
          <a:p>
            <a:endParaRPr lang="sv-SE"/>
          </a:p>
        </p:txBody>
      </p:sp>
      <p:sp>
        <p:nvSpPr>
          <p:cNvPr id="3" name="Platshållare för datum 2">
            <a:extLst>
              <a:ext uri="{FF2B5EF4-FFF2-40B4-BE49-F238E27FC236}">
                <a16:creationId xmlns:a16="http://schemas.microsoft.com/office/drawing/2014/main" id="{487B9AC1-7B72-4E0F-AF69-D15AED452B9A}"/>
              </a:ext>
            </a:extLst>
          </p:cNvPr>
          <p:cNvSpPr>
            <a:spLocks noGrp="1"/>
          </p:cNvSpPr>
          <p:nvPr>
            <p:ph type="dt" sz="quarter" idx="1"/>
          </p:nvPr>
        </p:nvSpPr>
        <p:spPr>
          <a:xfrm>
            <a:off x="3815374" y="0"/>
            <a:ext cx="2918830" cy="495030"/>
          </a:xfrm>
          <a:prstGeom prst="rect">
            <a:avLst/>
          </a:prstGeom>
        </p:spPr>
        <p:txBody>
          <a:bodyPr vert="horz" lIns="94857" tIns="47429" rIns="94857" bIns="47429" rtlCol="0"/>
          <a:lstStyle>
            <a:lvl1pPr algn="r">
              <a:defRPr sz="1300"/>
            </a:lvl1pPr>
          </a:lstStyle>
          <a:p>
            <a:fld id="{7966EA66-89A9-4AA9-980A-580987251203}" type="datetimeFigureOut">
              <a:rPr lang="sv-SE" smtClean="0"/>
              <a:t>2024-12-10</a:t>
            </a:fld>
            <a:endParaRPr lang="sv-SE"/>
          </a:p>
        </p:txBody>
      </p:sp>
      <p:sp>
        <p:nvSpPr>
          <p:cNvPr id="4" name="Platshållare för sidfot 3">
            <a:extLst>
              <a:ext uri="{FF2B5EF4-FFF2-40B4-BE49-F238E27FC236}">
                <a16:creationId xmlns:a16="http://schemas.microsoft.com/office/drawing/2014/main" id="{1192DA7C-9232-44A4-AC35-677B5A6BB13D}"/>
              </a:ext>
            </a:extLst>
          </p:cNvPr>
          <p:cNvSpPr>
            <a:spLocks noGrp="1"/>
          </p:cNvSpPr>
          <p:nvPr>
            <p:ph type="ftr" sz="quarter" idx="2"/>
          </p:nvPr>
        </p:nvSpPr>
        <p:spPr>
          <a:xfrm>
            <a:off x="2" y="9371286"/>
            <a:ext cx="2918830" cy="495028"/>
          </a:xfrm>
          <a:prstGeom prst="rect">
            <a:avLst/>
          </a:prstGeom>
        </p:spPr>
        <p:txBody>
          <a:bodyPr vert="horz" lIns="94857" tIns="47429" rIns="94857" bIns="47429"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57B58BA2-57EF-4A8C-A98A-072038BFC32B}"/>
              </a:ext>
            </a:extLst>
          </p:cNvPr>
          <p:cNvSpPr>
            <a:spLocks noGrp="1"/>
          </p:cNvSpPr>
          <p:nvPr>
            <p:ph type="sldNum" sz="quarter" idx="3"/>
          </p:nvPr>
        </p:nvSpPr>
        <p:spPr>
          <a:xfrm>
            <a:off x="3815374" y="9371286"/>
            <a:ext cx="2918830" cy="495028"/>
          </a:xfrm>
          <a:prstGeom prst="rect">
            <a:avLst/>
          </a:prstGeom>
        </p:spPr>
        <p:txBody>
          <a:bodyPr vert="horz" lIns="94857" tIns="47429" rIns="94857" bIns="47429" rtlCol="0" anchor="b"/>
          <a:lstStyle>
            <a:lvl1pPr algn="r">
              <a:defRPr sz="1300"/>
            </a:lvl1pPr>
          </a:lstStyle>
          <a:p>
            <a:fld id="{1F120529-E383-489D-AAF3-38E61A65A698}" type="slidenum">
              <a:rPr lang="sv-SE" smtClean="0"/>
              <a:t>‹#›</a:t>
            </a:fld>
            <a:endParaRPr lang="sv-SE"/>
          </a:p>
        </p:txBody>
      </p:sp>
    </p:spTree>
    <p:extLst>
      <p:ext uri="{BB962C8B-B14F-4D97-AF65-F5344CB8AC3E}">
        <p14:creationId xmlns:p14="http://schemas.microsoft.com/office/powerpoint/2010/main" val="2174107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5030"/>
          </a:xfrm>
          <a:prstGeom prst="rect">
            <a:avLst/>
          </a:prstGeom>
        </p:spPr>
        <p:txBody>
          <a:bodyPr vert="horz" lIns="94857" tIns="47429" rIns="94857" bIns="47429" rtlCol="0"/>
          <a:lstStyle>
            <a:lvl1pPr algn="l">
              <a:defRPr sz="1300" b="0" i="0">
                <a:latin typeface="Arial" panose="020B0604020202020204" pitchFamily="34" charset="0"/>
              </a:defRPr>
            </a:lvl1pPr>
          </a:lstStyle>
          <a:p>
            <a:endParaRPr lang="en-DK"/>
          </a:p>
        </p:txBody>
      </p:sp>
      <p:sp>
        <p:nvSpPr>
          <p:cNvPr id="3" name="Date Placeholder 2"/>
          <p:cNvSpPr>
            <a:spLocks noGrp="1"/>
          </p:cNvSpPr>
          <p:nvPr>
            <p:ph type="dt" idx="1"/>
          </p:nvPr>
        </p:nvSpPr>
        <p:spPr>
          <a:xfrm>
            <a:off x="3815374" y="0"/>
            <a:ext cx="2918830" cy="495030"/>
          </a:xfrm>
          <a:prstGeom prst="rect">
            <a:avLst/>
          </a:prstGeom>
        </p:spPr>
        <p:txBody>
          <a:bodyPr vert="horz" lIns="94857" tIns="47429" rIns="94857" bIns="47429" rtlCol="0"/>
          <a:lstStyle>
            <a:lvl1pPr algn="r">
              <a:defRPr sz="1300" b="0" i="0">
                <a:latin typeface="Arial" panose="020B0604020202020204" pitchFamily="34" charset="0"/>
              </a:defRPr>
            </a:lvl1pPr>
          </a:lstStyle>
          <a:p>
            <a:fld id="{6AE1E28A-936C-2341-8949-B5B6C6476E48}" type="datetimeFigureOut">
              <a:rPr lang="en-DK" smtClean="0"/>
              <a:pPr/>
              <a:t>12/10/2024</a:t>
            </a:fld>
            <a:endParaRPr lang="en-DK"/>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4857" tIns="47429" rIns="94857" bIns="47429" rtlCol="0" anchor="ctr"/>
          <a:lstStyle/>
          <a:p>
            <a:endParaRPr lang="en-DK"/>
          </a:p>
        </p:txBody>
      </p:sp>
      <p:sp>
        <p:nvSpPr>
          <p:cNvPr id="5" name="Notes Placeholder 4"/>
          <p:cNvSpPr>
            <a:spLocks noGrp="1"/>
          </p:cNvSpPr>
          <p:nvPr>
            <p:ph type="body" sz="quarter" idx="3"/>
          </p:nvPr>
        </p:nvSpPr>
        <p:spPr>
          <a:xfrm>
            <a:off x="673577" y="4748164"/>
            <a:ext cx="5388610" cy="3884860"/>
          </a:xfrm>
          <a:prstGeom prst="rect">
            <a:avLst/>
          </a:prstGeom>
        </p:spPr>
        <p:txBody>
          <a:bodyPr vert="horz" lIns="94857" tIns="47429" rIns="94857" bIns="4742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2" y="9371286"/>
            <a:ext cx="2918830" cy="495028"/>
          </a:xfrm>
          <a:prstGeom prst="rect">
            <a:avLst/>
          </a:prstGeom>
        </p:spPr>
        <p:txBody>
          <a:bodyPr vert="horz" lIns="94857" tIns="47429" rIns="94857" bIns="47429" rtlCol="0" anchor="b"/>
          <a:lstStyle>
            <a:lvl1pPr algn="l">
              <a:defRPr sz="1300" b="0" i="0">
                <a:latin typeface="Arial" panose="020B0604020202020204" pitchFamily="34" charset="0"/>
              </a:defRPr>
            </a:lvl1pPr>
          </a:lstStyle>
          <a:p>
            <a:endParaRPr lang="en-DK"/>
          </a:p>
        </p:txBody>
      </p:sp>
      <p:sp>
        <p:nvSpPr>
          <p:cNvPr id="7" name="Slide Number Placeholder 6"/>
          <p:cNvSpPr>
            <a:spLocks noGrp="1"/>
          </p:cNvSpPr>
          <p:nvPr>
            <p:ph type="sldNum" sz="quarter" idx="5"/>
          </p:nvPr>
        </p:nvSpPr>
        <p:spPr>
          <a:xfrm>
            <a:off x="3815374" y="9371286"/>
            <a:ext cx="2918830" cy="495028"/>
          </a:xfrm>
          <a:prstGeom prst="rect">
            <a:avLst/>
          </a:prstGeom>
        </p:spPr>
        <p:txBody>
          <a:bodyPr vert="horz" lIns="94857" tIns="47429" rIns="94857" bIns="47429" rtlCol="0" anchor="b"/>
          <a:lstStyle>
            <a:lvl1pPr algn="r">
              <a:defRPr sz="1300" b="0" i="0">
                <a:latin typeface="Arial" panose="020B0604020202020204" pitchFamily="34" charset="0"/>
              </a:defRPr>
            </a:lvl1pPr>
          </a:lstStyle>
          <a:p>
            <a:fld id="{D67987AA-8FE1-674E-A1EF-F0BAA3FF42D7}" type="slidenum">
              <a:rPr lang="en-DK" smtClean="0"/>
              <a:pPr/>
              <a:t>‹#›</a:t>
            </a:fld>
            <a:endParaRPr lang="en-DK"/>
          </a:p>
        </p:txBody>
      </p:sp>
    </p:spTree>
    <p:extLst>
      <p:ext uri="{BB962C8B-B14F-4D97-AF65-F5344CB8AC3E}">
        <p14:creationId xmlns:p14="http://schemas.microsoft.com/office/powerpoint/2010/main" val="202938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09005">
              <a:defRPr/>
            </a:pPr>
            <a:fld id="{071C980E-16E2-E04C-914D-8E2507F44274}" type="slidenum">
              <a:rPr lang="en-GB">
                <a:solidFill>
                  <a:prstClr val="black"/>
                </a:solidFill>
              </a:rPr>
              <a:pPr defTabSz="909005">
                <a:defRPr/>
              </a:pPr>
              <a:t>1</a:t>
            </a:fld>
            <a:endParaRPr lang="en-GB">
              <a:solidFill>
                <a:prstClr val="black"/>
              </a:solidFill>
            </a:endParaRPr>
          </a:p>
        </p:txBody>
      </p:sp>
    </p:spTree>
    <p:extLst>
      <p:ext uri="{BB962C8B-B14F-4D97-AF65-F5344CB8AC3E}">
        <p14:creationId xmlns:p14="http://schemas.microsoft.com/office/powerpoint/2010/main" val="402744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67987AA-8FE1-674E-A1EF-F0BAA3FF42D7}" type="slidenum">
              <a:rPr lang="en-DK" smtClean="0"/>
              <a:pPr/>
              <a:t>2</a:t>
            </a:fld>
            <a:endParaRPr lang="en-DK"/>
          </a:p>
        </p:txBody>
      </p:sp>
    </p:spTree>
    <p:extLst>
      <p:ext uri="{BB962C8B-B14F-4D97-AF65-F5344CB8AC3E}">
        <p14:creationId xmlns:p14="http://schemas.microsoft.com/office/powerpoint/2010/main" val="197104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596"/>
              </a:spcBef>
            </a:pPr>
            <a:endParaRPr lang="en-GB" sz="1800" kern="0" dirty="0">
              <a:highlight>
                <a:srgbClr val="FFFF00"/>
              </a:highligh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67987AA-8FE1-674E-A1EF-F0BAA3FF42D7}" type="slidenum">
              <a:rPr lang="en-DK" smtClean="0"/>
              <a:pPr/>
              <a:t>3</a:t>
            </a:fld>
            <a:endParaRPr lang="en-DK"/>
          </a:p>
        </p:txBody>
      </p:sp>
    </p:spTree>
    <p:extLst>
      <p:ext uri="{BB962C8B-B14F-4D97-AF65-F5344CB8AC3E}">
        <p14:creationId xmlns:p14="http://schemas.microsoft.com/office/powerpoint/2010/main" val="329100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32658">
              <a:spcAft>
                <a:spcPts val="596"/>
              </a:spcAft>
            </a:pPr>
            <a:endParaRPr lang="en-GB" dirty="0">
              <a:cs typeface="Montserrat"/>
            </a:endParaRPr>
          </a:p>
        </p:txBody>
      </p:sp>
      <p:sp>
        <p:nvSpPr>
          <p:cNvPr id="4" name="Slide Number Placeholder 3"/>
          <p:cNvSpPr>
            <a:spLocks noGrp="1"/>
          </p:cNvSpPr>
          <p:nvPr>
            <p:ph type="sldNum" sz="quarter" idx="5"/>
          </p:nvPr>
        </p:nvSpPr>
        <p:spPr/>
        <p:txBody>
          <a:bodyPr/>
          <a:lstStyle/>
          <a:p>
            <a:fld id="{D67987AA-8FE1-674E-A1EF-F0BAA3FF42D7}" type="slidenum">
              <a:rPr lang="en-DK" smtClean="0"/>
              <a:pPr/>
              <a:t>4</a:t>
            </a:fld>
            <a:endParaRPr lang="en-DK"/>
          </a:p>
        </p:txBody>
      </p:sp>
    </p:spTree>
    <p:extLst>
      <p:ext uri="{BB962C8B-B14F-4D97-AF65-F5344CB8AC3E}">
        <p14:creationId xmlns:p14="http://schemas.microsoft.com/office/powerpoint/2010/main" val="53243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defTabSz="909005">
              <a:defRPr/>
            </a:pPr>
            <a:fld id="{D67987AA-8FE1-674E-A1EF-F0BAA3FF42D7}" type="slidenum">
              <a:rPr lang="en-DK">
                <a:solidFill>
                  <a:prstClr val="black"/>
                </a:solidFill>
              </a:rPr>
              <a:pPr defTabSz="909005">
                <a:defRPr/>
              </a:pPr>
              <a:t>5</a:t>
            </a:fld>
            <a:endParaRPr lang="en-DK">
              <a:solidFill>
                <a:prstClr val="black"/>
              </a:solidFill>
            </a:endParaRPr>
          </a:p>
        </p:txBody>
      </p:sp>
    </p:spTree>
    <p:extLst>
      <p:ext uri="{BB962C8B-B14F-4D97-AF65-F5344CB8AC3E}">
        <p14:creationId xmlns:p14="http://schemas.microsoft.com/office/powerpoint/2010/main" val="249385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67987AA-8FE1-674E-A1EF-F0BAA3FF42D7}" type="slidenum">
              <a:rPr lang="en-DK" smtClean="0"/>
              <a:pPr/>
              <a:t>6</a:t>
            </a:fld>
            <a:endParaRPr lang="en-DK"/>
          </a:p>
        </p:txBody>
      </p:sp>
    </p:spTree>
    <p:extLst>
      <p:ext uri="{BB962C8B-B14F-4D97-AF65-F5344CB8AC3E}">
        <p14:creationId xmlns:p14="http://schemas.microsoft.com/office/powerpoint/2010/main" val="3215353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tetrapak.com/"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tetrapak.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4BAA91-92C7-4F11-9805-3C092E417249}"/>
              </a:ext>
            </a:extLst>
          </p:cNvPr>
          <p:cNvSpPr>
            <a:spLocks noGrp="1"/>
          </p:cNvSpPr>
          <p:nvPr>
            <p:ph type="pic" sz="quarter" idx="11" hasCustomPrompt="1"/>
          </p:nvPr>
        </p:nvSpPr>
        <p:spPr>
          <a:xfrm>
            <a:off x="0" y="0"/>
            <a:ext cx="12192000" cy="4011613"/>
          </a:xfrm>
          <a:blipFill dpi="0" rotWithShape="1">
            <a:blip r:embed="rId2"/>
            <a:srcRect/>
            <a:stretch>
              <a:fillRect/>
            </a:stretch>
          </a:blipFill>
        </p:spPr>
        <p:txBody>
          <a:bodyPr lIns="7308000" anchor="ctr" anchorCtr="1"/>
          <a:lstStyle>
            <a:lvl1pPr marL="0" indent="0" algn="r">
              <a:buNone/>
              <a:defRPr sz="2400">
                <a:solidFill>
                  <a:schemeClr val="bg1"/>
                </a:solidFill>
              </a:defRPr>
            </a:lvl1pPr>
          </a:lstStyle>
          <a:p>
            <a:r>
              <a:rPr lang="en-GB"/>
              <a:t>To add image, click on placeholder and insert image from Canto  </a:t>
            </a:r>
          </a:p>
        </p:txBody>
      </p:sp>
      <p:pic>
        <p:nvPicPr>
          <p:cNvPr id="13" name="Picture 12" descr="A picture containing drawing, plate&#10;&#10;Description automatically generated">
            <a:extLst>
              <a:ext uri="{FF2B5EF4-FFF2-40B4-BE49-F238E27FC236}">
                <a16:creationId xmlns:a16="http://schemas.microsoft.com/office/drawing/2014/main" id="{1B2C77A1-E718-4F57-8AB9-78DC3BBFE1F9}"/>
              </a:ext>
            </a:extLst>
          </p:cNvPr>
          <p:cNvPicPr>
            <a:picLocks noChangeAspect="1"/>
          </p:cNvPicPr>
          <p:nvPr userDrawn="1"/>
        </p:nvPicPr>
        <p:blipFill>
          <a:blip r:embed="rId3"/>
          <a:stretch>
            <a:fillRect/>
          </a:stretch>
        </p:blipFill>
        <p:spPr>
          <a:xfrm>
            <a:off x="9976758" y="5986075"/>
            <a:ext cx="2094592" cy="504000"/>
          </a:xfrm>
          <a:prstGeom prst="rect">
            <a:avLst/>
          </a:prstGeom>
        </p:spPr>
      </p:pic>
      <p:sp>
        <p:nvSpPr>
          <p:cNvPr id="11" name="Rectangle 10">
            <a:extLst>
              <a:ext uri="{FF2B5EF4-FFF2-40B4-BE49-F238E27FC236}">
                <a16:creationId xmlns:a16="http://schemas.microsoft.com/office/drawing/2014/main" id="{EBD47B59-0939-4E61-8187-2D296FD839D8}"/>
              </a:ext>
            </a:extLst>
          </p:cNvPr>
          <p:cNvSpPr/>
          <p:nvPr userDrawn="1"/>
        </p:nvSpPr>
        <p:spPr>
          <a:xfrm>
            <a:off x="0" y="3429001"/>
            <a:ext cx="12192000" cy="3430588"/>
          </a:xfrm>
          <a:prstGeom prst="rect">
            <a:avLst/>
          </a:prstGeom>
          <a:gradFill>
            <a:gsLst>
              <a:gs pos="0">
                <a:schemeClr val="accent2">
                  <a:alpha val="63000"/>
                </a:schemeClr>
              </a:gs>
              <a:gs pos="14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2" name="Title 1"/>
          <p:cNvSpPr>
            <a:spLocks noGrp="1"/>
          </p:cNvSpPr>
          <p:nvPr>
            <p:ph type="ctrTitle" hasCustomPrompt="1"/>
          </p:nvPr>
        </p:nvSpPr>
        <p:spPr>
          <a:xfrm>
            <a:off x="1047879" y="3848881"/>
            <a:ext cx="6835200" cy="1206000"/>
          </a:xfrm>
        </p:spPr>
        <p:txBody>
          <a:bodyPr anchor="b" anchorCtr="0">
            <a:noAutofit/>
          </a:bodyPr>
          <a:lstStyle>
            <a:lvl1pPr>
              <a:defRPr sz="3200">
                <a:solidFill>
                  <a:schemeClr val="bg1"/>
                </a:solidFill>
              </a:defRPr>
            </a:lvl1pPr>
          </a:lstStyle>
          <a:p>
            <a:r>
              <a:rPr lang="en-GB" noProof="0"/>
              <a:t>Click to edit title 32 </a:t>
            </a:r>
            <a:r>
              <a:rPr lang="en-GB" noProof="0" err="1"/>
              <a:t>pt</a:t>
            </a:r>
            <a:endParaRPr lang="en-GB" noProof="0"/>
          </a:p>
        </p:txBody>
      </p:sp>
      <p:sp>
        <p:nvSpPr>
          <p:cNvPr id="3" name="Subtitle 2"/>
          <p:cNvSpPr>
            <a:spLocks noGrp="1"/>
          </p:cNvSpPr>
          <p:nvPr>
            <p:ph type="subTitle" idx="1" hasCustomPrompt="1"/>
          </p:nvPr>
        </p:nvSpPr>
        <p:spPr>
          <a:xfrm>
            <a:off x="1047879" y="5108236"/>
            <a:ext cx="6835200" cy="877839"/>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subtitle 24 </a:t>
            </a:r>
            <a:r>
              <a:rPr lang="en-US" err="1"/>
              <a:t>pt</a:t>
            </a:r>
            <a:endParaRPr lang="en-US"/>
          </a:p>
        </p:txBody>
      </p:sp>
      <p:pic>
        <p:nvPicPr>
          <p:cNvPr id="6" name="Picture 5" descr="A picture containing drawing, plate&#10;&#10;Description automatically generated">
            <a:extLst>
              <a:ext uri="{FF2B5EF4-FFF2-40B4-BE49-F238E27FC236}">
                <a16:creationId xmlns:a16="http://schemas.microsoft.com/office/drawing/2014/main" id="{E0C178EA-5B9F-4884-B480-71C25855CA57}"/>
              </a:ext>
            </a:extLst>
          </p:cNvPr>
          <p:cNvPicPr>
            <a:picLocks noChangeAspect="1"/>
          </p:cNvPicPr>
          <p:nvPr userDrawn="1"/>
        </p:nvPicPr>
        <p:blipFill>
          <a:blip r:embed="rId3"/>
          <a:stretch>
            <a:fillRect/>
          </a:stretch>
        </p:blipFill>
        <p:spPr>
          <a:xfrm>
            <a:off x="9777381" y="5961589"/>
            <a:ext cx="2094592" cy="552972"/>
          </a:xfrm>
          <a:prstGeom prst="rect">
            <a:avLst/>
          </a:prstGeom>
        </p:spPr>
      </p:pic>
      <p:sp>
        <p:nvSpPr>
          <p:cNvPr id="5" name="Subtitle 12">
            <a:extLst>
              <a:ext uri="{FF2B5EF4-FFF2-40B4-BE49-F238E27FC236}">
                <a16:creationId xmlns:a16="http://schemas.microsoft.com/office/drawing/2014/main" id="{F7D86BCB-83AB-F15C-13FF-F10F1822ADB7}"/>
              </a:ext>
            </a:extLst>
          </p:cNvPr>
          <p:cNvSpPr txBox="1">
            <a:spLocks/>
          </p:cNvSpPr>
          <p:nvPr userDrawn="1"/>
        </p:nvSpPr>
        <p:spPr>
          <a:xfrm>
            <a:off x="1047879" y="6001170"/>
            <a:ext cx="1476000" cy="360000"/>
          </a:xfrm>
          <a:prstGeom prst="rect">
            <a:avLst/>
          </a:prstGeom>
        </p:spPr>
        <p:txBody>
          <a:bodyPr vert="horz" lIns="0" tIns="54000" rIns="108000" bIns="54000" rtlCol="0">
            <a:noAutofit/>
          </a:bodyPr>
          <a:lstStyle>
            <a:lvl1pPr marL="0" indent="0" algn="l" defTabSz="1088236" rtl="0" eaLnBrk="1" latinLnBrk="0" hangingPunct="1">
              <a:lnSpc>
                <a:spcPct val="100000"/>
              </a:lnSpc>
              <a:spcBef>
                <a:spcPts val="600"/>
              </a:spcBef>
              <a:buClr>
                <a:schemeClr val="tx2"/>
              </a:buClr>
              <a:buSzPct val="80000"/>
              <a:buFont typeface="Arial" pitchFamily="34" charset="0"/>
              <a:buNone/>
              <a:tabLst/>
              <a:defRPr sz="2400" b="1" kern="1200" baseline="0">
                <a:solidFill>
                  <a:schemeClr val="bg1"/>
                </a:solidFill>
                <a:latin typeface="+mn-lt"/>
                <a:ea typeface="+mn-ea"/>
                <a:cs typeface="+mn-cs"/>
              </a:defRPr>
            </a:lvl1pPr>
            <a:lvl2pPr marL="544104" indent="0" algn="ctr" defTabSz="1088236" rtl="0" eaLnBrk="1" latinLnBrk="0" hangingPunct="1">
              <a:lnSpc>
                <a:spcPts val="2400"/>
              </a:lnSpc>
              <a:spcBef>
                <a:spcPts val="600"/>
              </a:spcBef>
              <a:buClr>
                <a:schemeClr val="tx2"/>
              </a:buClr>
              <a:buSzPct val="80000"/>
              <a:buFont typeface="Arial" pitchFamily="34" charset="0"/>
              <a:buNone/>
              <a:defRPr sz="2000" kern="1200">
                <a:solidFill>
                  <a:schemeClr val="tx1">
                    <a:tint val="75000"/>
                  </a:schemeClr>
                </a:solidFill>
                <a:latin typeface="+mn-lt"/>
                <a:ea typeface="+mn-ea"/>
                <a:cs typeface="+mn-cs"/>
              </a:defRPr>
            </a:lvl2pPr>
            <a:lvl3pPr marL="1088209" indent="0" algn="ctr" defTabSz="1088236" rtl="0" eaLnBrk="1" latinLnBrk="0" hangingPunct="1">
              <a:lnSpc>
                <a:spcPts val="2400"/>
              </a:lnSpc>
              <a:spcBef>
                <a:spcPts val="600"/>
              </a:spcBef>
              <a:buClr>
                <a:schemeClr val="tx2"/>
              </a:buClr>
              <a:buSzPct val="80000"/>
              <a:buFont typeface="Arial" pitchFamily="34" charset="0"/>
              <a:buNone/>
              <a:defRPr sz="1800" kern="1200">
                <a:solidFill>
                  <a:schemeClr val="tx1">
                    <a:tint val="75000"/>
                  </a:schemeClr>
                </a:solidFill>
                <a:latin typeface="+mn-lt"/>
                <a:ea typeface="+mn-ea"/>
                <a:cs typeface="+mn-cs"/>
              </a:defRPr>
            </a:lvl3pPr>
            <a:lvl4pPr marL="1632313" indent="0" algn="ctr" defTabSz="1088236" rtl="0" eaLnBrk="1" latinLnBrk="0" hangingPunct="1">
              <a:lnSpc>
                <a:spcPts val="2400"/>
              </a:lnSpc>
              <a:spcBef>
                <a:spcPts val="600"/>
              </a:spcBef>
              <a:buClr>
                <a:schemeClr val="tx2"/>
              </a:buClr>
              <a:buSzPct val="80000"/>
              <a:buFont typeface="Arial" pitchFamily="34" charset="0"/>
              <a:buNone/>
              <a:defRPr sz="1600" kern="1200">
                <a:solidFill>
                  <a:schemeClr val="tx1">
                    <a:tint val="75000"/>
                  </a:schemeClr>
                </a:solidFill>
                <a:latin typeface="+mn-lt"/>
                <a:ea typeface="+mn-ea"/>
                <a:cs typeface="+mn-cs"/>
              </a:defRPr>
            </a:lvl4pPr>
            <a:lvl5pPr marL="2176416" indent="0" algn="ctr" defTabSz="1088236" rtl="0" eaLnBrk="1" latinLnBrk="0" hangingPunct="1">
              <a:lnSpc>
                <a:spcPts val="2400"/>
              </a:lnSpc>
              <a:spcBef>
                <a:spcPts val="600"/>
              </a:spcBef>
              <a:buClr>
                <a:schemeClr val="tx2"/>
              </a:buClr>
              <a:buSzPct val="80000"/>
              <a:buFont typeface="Arial" pitchFamily="34" charset="0"/>
              <a:buNone/>
              <a:defRPr sz="1400" kern="1200">
                <a:solidFill>
                  <a:schemeClr val="tx1">
                    <a:tint val="75000"/>
                  </a:schemeClr>
                </a:solidFill>
                <a:latin typeface="+mn-lt"/>
                <a:ea typeface="+mn-ea"/>
                <a:cs typeface="+mn-cs"/>
              </a:defRPr>
            </a:lvl5pPr>
            <a:lvl6pPr marL="2720521" indent="0" algn="ctr" defTabSz="1088236" rtl="0" eaLnBrk="1" latinLnBrk="0" hangingPunct="1">
              <a:lnSpc>
                <a:spcPts val="2856"/>
              </a:lnSpc>
              <a:spcBef>
                <a:spcPts val="0"/>
              </a:spcBef>
              <a:buFontTx/>
              <a:buNone/>
              <a:defRPr sz="2398" kern="1200">
                <a:solidFill>
                  <a:schemeClr val="tx1">
                    <a:tint val="75000"/>
                  </a:schemeClr>
                </a:solidFill>
                <a:latin typeface="+mn-lt"/>
                <a:ea typeface="+mn-ea"/>
                <a:cs typeface="+mn-cs"/>
              </a:defRPr>
            </a:lvl6pPr>
            <a:lvl7pPr marL="3264625" indent="0" algn="ctr" defTabSz="1088236" rtl="0" eaLnBrk="1" latinLnBrk="0" hangingPunct="1">
              <a:spcBef>
                <a:spcPct val="20000"/>
              </a:spcBef>
              <a:buFontTx/>
              <a:buNone/>
              <a:defRPr sz="2398" kern="1200">
                <a:solidFill>
                  <a:schemeClr val="tx1">
                    <a:tint val="75000"/>
                  </a:schemeClr>
                </a:solidFill>
                <a:latin typeface="+mn-lt"/>
                <a:ea typeface="+mn-ea"/>
                <a:cs typeface="+mn-cs"/>
              </a:defRPr>
            </a:lvl7pPr>
            <a:lvl8pPr marL="3808729"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8pPr>
            <a:lvl9pPr marL="4352834"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9pPr>
          </a:lstStyle>
          <a:p>
            <a:r>
              <a:rPr lang="en-GB" sz="1600"/>
              <a:t>Presented by: </a:t>
            </a:r>
          </a:p>
        </p:txBody>
      </p:sp>
      <p:sp>
        <p:nvSpPr>
          <p:cNvPr id="8" name="Subtitle 12">
            <a:extLst>
              <a:ext uri="{FF2B5EF4-FFF2-40B4-BE49-F238E27FC236}">
                <a16:creationId xmlns:a16="http://schemas.microsoft.com/office/drawing/2014/main" id="{CB498A3B-AC8E-AE75-A08D-9530A3C459FD}"/>
              </a:ext>
            </a:extLst>
          </p:cNvPr>
          <p:cNvSpPr txBox="1">
            <a:spLocks/>
          </p:cNvSpPr>
          <p:nvPr userDrawn="1"/>
        </p:nvSpPr>
        <p:spPr>
          <a:xfrm>
            <a:off x="1047879" y="6394796"/>
            <a:ext cx="684000" cy="360000"/>
          </a:xfrm>
          <a:prstGeom prst="rect">
            <a:avLst/>
          </a:prstGeom>
        </p:spPr>
        <p:txBody>
          <a:bodyPr vert="horz" lIns="0" tIns="54000" rIns="108000" bIns="54000" rtlCol="0">
            <a:noAutofit/>
          </a:bodyPr>
          <a:lstStyle>
            <a:lvl1pPr marL="0" indent="0" algn="l" defTabSz="1088236" rtl="0" eaLnBrk="1" latinLnBrk="0" hangingPunct="1">
              <a:lnSpc>
                <a:spcPct val="100000"/>
              </a:lnSpc>
              <a:spcBef>
                <a:spcPts val="600"/>
              </a:spcBef>
              <a:buClr>
                <a:schemeClr val="tx2"/>
              </a:buClr>
              <a:buSzPct val="80000"/>
              <a:buFont typeface="Arial" pitchFamily="34" charset="0"/>
              <a:buNone/>
              <a:tabLst/>
              <a:defRPr sz="2400" b="1" kern="1200" baseline="0">
                <a:solidFill>
                  <a:schemeClr val="bg1"/>
                </a:solidFill>
                <a:latin typeface="+mn-lt"/>
                <a:ea typeface="+mn-ea"/>
                <a:cs typeface="+mn-cs"/>
              </a:defRPr>
            </a:lvl1pPr>
            <a:lvl2pPr marL="544104" indent="0" algn="ctr" defTabSz="1088236" rtl="0" eaLnBrk="1" latinLnBrk="0" hangingPunct="1">
              <a:lnSpc>
                <a:spcPts val="2400"/>
              </a:lnSpc>
              <a:spcBef>
                <a:spcPts val="600"/>
              </a:spcBef>
              <a:buClr>
                <a:schemeClr val="tx2"/>
              </a:buClr>
              <a:buSzPct val="80000"/>
              <a:buFont typeface="Arial" pitchFamily="34" charset="0"/>
              <a:buNone/>
              <a:defRPr sz="2000" kern="1200">
                <a:solidFill>
                  <a:schemeClr val="tx1">
                    <a:tint val="75000"/>
                  </a:schemeClr>
                </a:solidFill>
                <a:latin typeface="+mn-lt"/>
                <a:ea typeface="+mn-ea"/>
                <a:cs typeface="+mn-cs"/>
              </a:defRPr>
            </a:lvl2pPr>
            <a:lvl3pPr marL="1088209" indent="0" algn="ctr" defTabSz="1088236" rtl="0" eaLnBrk="1" latinLnBrk="0" hangingPunct="1">
              <a:lnSpc>
                <a:spcPts val="2400"/>
              </a:lnSpc>
              <a:spcBef>
                <a:spcPts val="600"/>
              </a:spcBef>
              <a:buClr>
                <a:schemeClr val="tx2"/>
              </a:buClr>
              <a:buSzPct val="80000"/>
              <a:buFont typeface="Arial" pitchFamily="34" charset="0"/>
              <a:buNone/>
              <a:defRPr sz="1800" kern="1200">
                <a:solidFill>
                  <a:schemeClr val="tx1">
                    <a:tint val="75000"/>
                  </a:schemeClr>
                </a:solidFill>
                <a:latin typeface="+mn-lt"/>
                <a:ea typeface="+mn-ea"/>
                <a:cs typeface="+mn-cs"/>
              </a:defRPr>
            </a:lvl3pPr>
            <a:lvl4pPr marL="1632313" indent="0" algn="ctr" defTabSz="1088236" rtl="0" eaLnBrk="1" latinLnBrk="0" hangingPunct="1">
              <a:lnSpc>
                <a:spcPts val="2400"/>
              </a:lnSpc>
              <a:spcBef>
                <a:spcPts val="600"/>
              </a:spcBef>
              <a:buClr>
                <a:schemeClr val="tx2"/>
              </a:buClr>
              <a:buSzPct val="80000"/>
              <a:buFont typeface="Arial" pitchFamily="34" charset="0"/>
              <a:buNone/>
              <a:defRPr sz="1600" kern="1200">
                <a:solidFill>
                  <a:schemeClr val="tx1">
                    <a:tint val="75000"/>
                  </a:schemeClr>
                </a:solidFill>
                <a:latin typeface="+mn-lt"/>
                <a:ea typeface="+mn-ea"/>
                <a:cs typeface="+mn-cs"/>
              </a:defRPr>
            </a:lvl4pPr>
            <a:lvl5pPr marL="2176416" indent="0" algn="ctr" defTabSz="1088236" rtl="0" eaLnBrk="1" latinLnBrk="0" hangingPunct="1">
              <a:lnSpc>
                <a:spcPts val="2400"/>
              </a:lnSpc>
              <a:spcBef>
                <a:spcPts val="600"/>
              </a:spcBef>
              <a:buClr>
                <a:schemeClr val="tx2"/>
              </a:buClr>
              <a:buSzPct val="80000"/>
              <a:buFont typeface="Arial" pitchFamily="34" charset="0"/>
              <a:buNone/>
              <a:defRPr sz="1400" kern="1200">
                <a:solidFill>
                  <a:schemeClr val="tx1">
                    <a:tint val="75000"/>
                  </a:schemeClr>
                </a:solidFill>
                <a:latin typeface="+mn-lt"/>
                <a:ea typeface="+mn-ea"/>
                <a:cs typeface="+mn-cs"/>
              </a:defRPr>
            </a:lvl5pPr>
            <a:lvl6pPr marL="2720521" indent="0" algn="ctr" defTabSz="1088236" rtl="0" eaLnBrk="1" latinLnBrk="0" hangingPunct="1">
              <a:lnSpc>
                <a:spcPts val="2856"/>
              </a:lnSpc>
              <a:spcBef>
                <a:spcPts val="0"/>
              </a:spcBef>
              <a:buFontTx/>
              <a:buNone/>
              <a:defRPr sz="2398" kern="1200">
                <a:solidFill>
                  <a:schemeClr val="tx1">
                    <a:tint val="75000"/>
                  </a:schemeClr>
                </a:solidFill>
                <a:latin typeface="+mn-lt"/>
                <a:ea typeface="+mn-ea"/>
                <a:cs typeface="+mn-cs"/>
              </a:defRPr>
            </a:lvl6pPr>
            <a:lvl7pPr marL="3264625" indent="0" algn="ctr" defTabSz="1088236" rtl="0" eaLnBrk="1" latinLnBrk="0" hangingPunct="1">
              <a:spcBef>
                <a:spcPct val="20000"/>
              </a:spcBef>
              <a:buFontTx/>
              <a:buNone/>
              <a:defRPr sz="2398" kern="1200">
                <a:solidFill>
                  <a:schemeClr val="tx1">
                    <a:tint val="75000"/>
                  </a:schemeClr>
                </a:solidFill>
                <a:latin typeface="+mn-lt"/>
                <a:ea typeface="+mn-ea"/>
                <a:cs typeface="+mn-cs"/>
              </a:defRPr>
            </a:lvl7pPr>
            <a:lvl8pPr marL="3808729"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8pPr>
            <a:lvl9pPr marL="4352834"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9pPr>
          </a:lstStyle>
          <a:p>
            <a:r>
              <a:rPr lang="en-GB" sz="1600"/>
              <a:t>Date:</a:t>
            </a:r>
          </a:p>
        </p:txBody>
      </p:sp>
      <p:sp>
        <p:nvSpPr>
          <p:cNvPr id="12" name="Text Placeholder 11">
            <a:extLst>
              <a:ext uri="{FF2B5EF4-FFF2-40B4-BE49-F238E27FC236}">
                <a16:creationId xmlns:a16="http://schemas.microsoft.com/office/drawing/2014/main" id="{D9E21AD9-D75F-126F-0109-199BA9C7D9CD}"/>
              </a:ext>
            </a:extLst>
          </p:cNvPr>
          <p:cNvSpPr>
            <a:spLocks noGrp="1"/>
          </p:cNvSpPr>
          <p:nvPr>
            <p:ph type="body" sz="quarter" idx="12" hasCustomPrompt="1"/>
          </p:nvPr>
        </p:nvSpPr>
        <p:spPr>
          <a:xfrm>
            <a:off x="2432050" y="6001170"/>
            <a:ext cx="5040000" cy="360000"/>
          </a:xfrm>
        </p:spPr>
        <p:txBody>
          <a:bodyPr/>
          <a:lstStyle>
            <a:lvl1pPr marL="0" indent="0">
              <a:buNone/>
              <a:defRPr sz="1600" b="1">
                <a:solidFill>
                  <a:schemeClr val="bg1"/>
                </a:solidFill>
              </a:defRPr>
            </a:lvl1pPr>
            <a:lvl2pPr marL="358666" indent="0">
              <a:buNone/>
              <a:defRPr/>
            </a:lvl2pPr>
            <a:lvl3pPr marL="539460" indent="0">
              <a:buNone/>
              <a:defRPr/>
            </a:lvl3pPr>
            <a:lvl4pPr marL="718306" indent="0">
              <a:buNone/>
              <a:defRPr/>
            </a:lvl4pPr>
            <a:lvl5pPr marL="898126" indent="0">
              <a:buNone/>
              <a:defRPr/>
            </a:lvl5pPr>
          </a:lstStyle>
          <a:p>
            <a:pPr lvl="0"/>
            <a:r>
              <a:rPr lang="en-US" err="1"/>
              <a:t>Xxxx</a:t>
            </a:r>
            <a:endParaRPr lang="en-GB"/>
          </a:p>
        </p:txBody>
      </p:sp>
      <p:sp>
        <p:nvSpPr>
          <p:cNvPr id="14" name="Text Placeholder 11">
            <a:extLst>
              <a:ext uri="{FF2B5EF4-FFF2-40B4-BE49-F238E27FC236}">
                <a16:creationId xmlns:a16="http://schemas.microsoft.com/office/drawing/2014/main" id="{586AB20F-A4B4-50A2-F747-4F9D3E3538D8}"/>
              </a:ext>
            </a:extLst>
          </p:cNvPr>
          <p:cNvSpPr>
            <a:spLocks noGrp="1"/>
          </p:cNvSpPr>
          <p:nvPr>
            <p:ph type="body" sz="quarter" idx="13" hasCustomPrompt="1"/>
          </p:nvPr>
        </p:nvSpPr>
        <p:spPr>
          <a:xfrm>
            <a:off x="1644650" y="6394796"/>
            <a:ext cx="5040000" cy="360000"/>
          </a:xfrm>
        </p:spPr>
        <p:txBody>
          <a:bodyPr/>
          <a:lstStyle>
            <a:lvl1pPr marL="0" indent="0">
              <a:buNone/>
              <a:defRPr sz="1600" b="1">
                <a:solidFill>
                  <a:schemeClr val="bg1"/>
                </a:solidFill>
              </a:defRPr>
            </a:lvl1pPr>
            <a:lvl2pPr marL="358666" indent="0">
              <a:buNone/>
              <a:defRPr/>
            </a:lvl2pPr>
            <a:lvl3pPr marL="539460" indent="0">
              <a:buNone/>
              <a:defRPr/>
            </a:lvl3pPr>
            <a:lvl4pPr marL="718306" indent="0">
              <a:buNone/>
              <a:defRPr/>
            </a:lvl4pPr>
            <a:lvl5pPr marL="898126" indent="0">
              <a:buNone/>
              <a:defRPr/>
            </a:lvl5pPr>
          </a:lstStyle>
          <a:p>
            <a:pPr lvl="0"/>
            <a:r>
              <a:rPr lang="en-US" err="1"/>
              <a:t>yyyy</a:t>
            </a:r>
            <a:r>
              <a:rPr lang="en-US"/>
              <a:t>-mm-dd</a:t>
            </a:r>
            <a:endParaRPr lang="en-GB"/>
          </a:p>
        </p:txBody>
      </p:sp>
    </p:spTree>
    <p:extLst>
      <p:ext uri="{BB962C8B-B14F-4D97-AF65-F5344CB8AC3E}">
        <p14:creationId xmlns:p14="http://schemas.microsoft.com/office/powerpoint/2010/main" val="345294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Standard - 2 rows headline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592EE237-9EBD-4A2D-86C6-2A416A3158D0}"/>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2" name="Slide Number Placeholder 4">
            <a:extLst>
              <a:ext uri="{FF2B5EF4-FFF2-40B4-BE49-F238E27FC236}">
                <a16:creationId xmlns:a16="http://schemas.microsoft.com/office/drawing/2014/main" id="{E1E44FA5-5802-77B4-8751-89810FE5EAFD}"/>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C73B8EFD-93E4-F0CA-DB8A-ABB4C43AAEF7}"/>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2494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_Standard - 1 row headline and sub titl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ECB70B3-D34A-4E5E-B090-99B1F360FC36}"/>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a:extLst>
              <a:ext uri="{FF2B5EF4-FFF2-40B4-BE49-F238E27FC236}">
                <a16:creationId xmlns:a16="http://schemas.microsoft.com/office/drawing/2014/main" id="{D60A5246-A915-4480-A428-869E2EDD2D17}"/>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F829A296-14DD-F8C6-624E-8E1814CFB358}"/>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FBD40E6C-5DBE-7594-0F7C-6C371E89B020}"/>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63038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d_Standard - 2 rows headlines and sub titl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25AA619-5F2F-45D3-BEA5-77FF7A5AB3FC}"/>
              </a:ext>
            </a:extLst>
          </p:cNvPr>
          <p:cNvSpPr>
            <a:spLocks noGrp="1"/>
          </p:cNvSpPr>
          <p:nvPr>
            <p:ph type="body" sz="quarter" idx="13" hasCustomPrompt="1"/>
          </p:nvPr>
        </p:nvSpPr>
        <p:spPr>
          <a:xfrm>
            <a:off x="1580400" y="1267200"/>
            <a:ext cx="9925661" cy="432000"/>
          </a:xfrm>
          <a:ln>
            <a:noFill/>
          </a:ln>
        </p:spPr>
        <p:txBody>
          <a:bodyPr lIns="0" tIns="54000" rIns="108000" bIns="54000">
            <a:noAutofit/>
          </a:bodyPr>
          <a:lstStyle>
            <a:lvl1pPr>
              <a:lnSpc>
                <a:spcPts val="2897"/>
              </a:lnSpc>
              <a:spcBef>
                <a:spcPts val="599"/>
              </a:spcBef>
              <a:buNone/>
              <a:defRPr>
                <a:solidFill>
                  <a:schemeClr val="accent2"/>
                </a:solidFill>
              </a:defRPr>
            </a:lvl1pPr>
          </a:lstStyle>
          <a:p>
            <a:pPr lvl="0"/>
            <a:r>
              <a:rPr lang="en-GB" noProof="0"/>
              <a:t>Click to edit subtitle 24 </a:t>
            </a:r>
            <a:r>
              <a:rPr lang="en-GB" noProof="0" err="1"/>
              <a:t>pt</a:t>
            </a:r>
            <a:endParaRPr lang="en-GB" noProof="0"/>
          </a:p>
        </p:txBody>
      </p:sp>
      <p:sp>
        <p:nvSpPr>
          <p:cNvPr id="7" name="Title Placeholder 1">
            <a:extLst>
              <a:ext uri="{FF2B5EF4-FFF2-40B4-BE49-F238E27FC236}">
                <a16:creationId xmlns:a16="http://schemas.microsoft.com/office/drawing/2014/main" id="{77D61782-956C-4A9A-A07D-872D9B5326FD}"/>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2" name="Slide Number Placeholder 4">
            <a:extLst>
              <a:ext uri="{FF2B5EF4-FFF2-40B4-BE49-F238E27FC236}">
                <a16:creationId xmlns:a16="http://schemas.microsoft.com/office/drawing/2014/main" id="{567A6C80-542F-25A9-D139-01CB89A354A9}"/>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2E39EB5C-80A9-E20D-3109-676959AC9304}"/>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271871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a_Standard - 1 row headlin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7" name="Title 1">
            <a:extLst>
              <a:ext uri="{FF2B5EF4-FFF2-40B4-BE49-F238E27FC236}">
                <a16:creationId xmlns:a16="http://schemas.microsoft.com/office/drawing/2014/main" id="{4E9D9A29-5C81-40E4-8E3F-041A80987886}"/>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BA2D764C-B9F1-8F1A-259F-6C1B586CA97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5" name="Date Placeholder 4">
            <a:extLst>
              <a:ext uri="{FF2B5EF4-FFF2-40B4-BE49-F238E27FC236}">
                <a16:creationId xmlns:a16="http://schemas.microsoft.com/office/drawing/2014/main" id="{1576A54F-F928-00D0-CF3F-F1D300C4D021}"/>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177928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b_Standard - 1 row headline,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8" name="Text Placeholder 2">
            <a:extLst>
              <a:ext uri="{FF2B5EF4-FFF2-40B4-BE49-F238E27FC236}">
                <a16:creationId xmlns:a16="http://schemas.microsoft.com/office/drawing/2014/main" id="{A0D49DAD-1051-484D-9A3D-CECCE814D600}"/>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1" name="Title Placeholder 1">
            <a:extLst>
              <a:ext uri="{FF2B5EF4-FFF2-40B4-BE49-F238E27FC236}">
                <a16:creationId xmlns:a16="http://schemas.microsoft.com/office/drawing/2014/main" id="{47E4F834-8024-46AE-9C13-5E4ECC8EE5E1}"/>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E96B2E7A-C8FF-CF26-4FFC-581F28E8260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5" name="Date Placeholder 4">
            <a:extLst>
              <a:ext uri="{FF2B5EF4-FFF2-40B4-BE49-F238E27FC236}">
                <a16:creationId xmlns:a16="http://schemas.microsoft.com/office/drawing/2014/main" id="{EBBF7622-A447-9097-72FF-E717C84DB682}"/>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224418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c_Standard - 2 rows headlines,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4" name="Content Placeholder 3"/>
          <p:cNvSpPr>
            <a:spLocks noGrp="1"/>
          </p:cNvSpPr>
          <p:nvPr>
            <p:ph sz="half" idx="2" hasCustomPrompt="1"/>
          </p:nvPr>
        </p:nvSpPr>
        <p:spPr>
          <a:xfrm>
            <a:off x="6833370" y="1872000"/>
            <a:ext cx="4675130" cy="4536000"/>
          </a:xfrm>
          <a:ln>
            <a:noFill/>
          </a:ln>
        </p:spPr>
        <p:txBody>
          <a:bodyPr lIns="0" tIns="54000" rIns="108000" bIns="54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8" name="Text Placeholder 2">
            <a:extLst>
              <a:ext uri="{FF2B5EF4-FFF2-40B4-BE49-F238E27FC236}">
                <a16:creationId xmlns:a16="http://schemas.microsoft.com/office/drawing/2014/main" id="{247B72DC-C137-4141-BF79-D407559BFF42}"/>
              </a:ext>
            </a:extLst>
          </p:cNvPr>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a:extLst>
              <a:ext uri="{FF2B5EF4-FFF2-40B4-BE49-F238E27FC236}">
                <a16:creationId xmlns:a16="http://schemas.microsoft.com/office/drawing/2014/main" id="{7D403A37-DEA8-47D9-B26A-0615B3480FAB}"/>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2" name="Slide Number Placeholder 4">
            <a:extLst>
              <a:ext uri="{FF2B5EF4-FFF2-40B4-BE49-F238E27FC236}">
                <a16:creationId xmlns:a16="http://schemas.microsoft.com/office/drawing/2014/main" id="{D404FD99-06B2-6F35-9BAE-6A7818A6E2C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5" name="Date Placeholder 4">
            <a:extLst>
              <a:ext uri="{FF2B5EF4-FFF2-40B4-BE49-F238E27FC236}">
                <a16:creationId xmlns:a16="http://schemas.microsoft.com/office/drawing/2014/main" id="{649B4E6D-D42F-1B80-F641-63D768194B8C}"/>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397323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d_Standard - 1 row headline, sub title and two column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D3E003-4494-44B1-AA30-CD9D6AF5F367}"/>
              </a:ext>
            </a:extLst>
          </p:cNvPr>
          <p:cNvSpPr>
            <a:spLocks noGrp="1"/>
          </p:cNvSpPr>
          <p:nvPr>
            <p:ph type="pic" sz="quarter" idx="14" hasCustomPrompt="1"/>
          </p:nvPr>
        </p:nvSpPr>
        <p:spPr>
          <a:xfrm>
            <a:off x="6862763" y="1872000"/>
            <a:ext cx="4675187" cy="4536000"/>
          </a:xfrm>
          <a:noFill/>
        </p:spPr>
        <p:txBody>
          <a:bodyPr/>
          <a:lstStyle>
            <a:lvl1pPr marL="0" indent="0" algn="ctr">
              <a:buNone/>
              <a:defRPr sz="2000">
                <a:solidFill>
                  <a:schemeClr val="tx1"/>
                </a:solidFill>
              </a:defRPr>
            </a:lvl1pPr>
          </a:lstStyle>
          <a:p>
            <a:r>
              <a:rPr lang="en-GB"/>
              <a:t>To add image, click on placeholder and insert image from Canto</a:t>
            </a:r>
          </a:p>
        </p:txBody>
      </p:sp>
      <p:sp>
        <p:nvSpPr>
          <p:cNvPr id="8" name="Text Placeholder 2">
            <a:extLst>
              <a:ext uri="{FF2B5EF4-FFF2-40B4-BE49-F238E27FC236}">
                <a16:creationId xmlns:a16="http://schemas.microsoft.com/office/drawing/2014/main" id="{EC84F185-23C9-44D6-A95A-1E6D6D9FF27E}"/>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1" name="Title Placeholder 1">
            <a:extLst>
              <a:ext uri="{FF2B5EF4-FFF2-40B4-BE49-F238E27FC236}">
                <a16:creationId xmlns:a16="http://schemas.microsoft.com/office/drawing/2014/main" id="{87F24B23-BB8C-41BA-BD91-B31D6C244D7D}"/>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10" name="Content Placeholder 2">
            <a:extLst>
              <a:ext uri="{FF2B5EF4-FFF2-40B4-BE49-F238E27FC236}">
                <a16:creationId xmlns:a16="http://schemas.microsoft.com/office/drawing/2014/main" id="{589E89F5-F25C-457C-BBED-43F42D7C8D53}"/>
              </a:ext>
            </a:extLst>
          </p:cNvPr>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Slide Number Placeholder 4">
            <a:extLst>
              <a:ext uri="{FF2B5EF4-FFF2-40B4-BE49-F238E27FC236}">
                <a16:creationId xmlns:a16="http://schemas.microsoft.com/office/drawing/2014/main" id="{9B9A6EAA-CFC4-5A65-BF77-9CC66D5B97E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673AAA29-C621-4B2D-9F57-F34CA31DBCE8}"/>
              </a:ext>
            </a:extLst>
          </p:cNvPr>
          <p:cNvSpPr>
            <a:spLocks noGrp="1"/>
          </p:cNvSpPr>
          <p:nvPr>
            <p:ph type="dt" sz="half" idx="15"/>
          </p:nvPr>
        </p:nvSpPr>
        <p:spPr/>
        <p:txBody>
          <a:bodyPr/>
          <a:lstStyle/>
          <a:p>
            <a:r>
              <a:rPr lang="sv-SE"/>
              <a:t>Initials/YYYY-MM-DD</a:t>
            </a:r>
            <a:endParaRPr lang="en-GB"/>
          </a:p>
        </p:txBody>
      </p:sp>
    </p:spTree>
    <p:extLst>
      <p:ext uri="{BB962C8B-B14F-4D97-AF65-F5344CB8AC3E}">
        <p14:creationId xmlns:p14="http://schemas.microsoft.com/office/powerpoint/2010/main" val="285803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a_Standard - 1 row headline, sub title and picture">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D07D87-E30B-40E7-22C2-0E99B16FB987}"/>
              </a:ext>
            </a:extLst>
          </p:cNvPr>
          <p:cNvSpPr>
            <a:spLocks noGrp="1"/>
          </p:cNvSpPr>
          <p:nvPr>
            <p:ph type="pic" sz="quarter" idx="10" hasCustomPrompt="1"/>
          </p:nvPr>
        </p:nvSpPr>
        <p:spPr>
          <a:xfrm>
            <a:off x="-1940" y="7620"/>
            <a:ext cx="12192000" cy="6858000"/>
          </a:xfrm>
        </p:spPr>
        <p:txBody>
          <a:bodyPr lIns="180000" tIns="72000" anchor="t"/>
          <a:lstStyle>
            <a:lvl1pPr marL="0" indent="0" algn="l">
              <a:buNone/>
              <a:defRPr>
                <a:solidFill>
                  <a:schemeClr val="bg1"/>
                </a:solidFill>
              </a:defRPr>
            </a:lvl1pPr>
          </a:lstStyle>
          <a:p>
            <a:r>
              <a:rPr lang="en-GB"/>
              <a:t>To add image, click on picture and insert image from Canto</a:t>
            </a:r>
          </a:p>
        </p:txBody>
      </p:sp>
      <p:sp>
        <p:nvSpPr>
          <p:cNvPr id="7" name="Text Placeholder 6">
            <a:extLst>
              <a:ext uri="{FF2B5EF4-FFF2-40B4-BE49-F238E27FC236}">
                <a16:creationId xmlns:a16="http://schemas.microsoft.com/office/drawing/2014/main" id="{4CEC0D07-A038-2090-BA8C-1D8CE8C66973}"/>
              </a:ext>
            </a:extLst>
          </p:cNvPr>
          <p:cNvSpPr>
            <a:spLocks noGrp="1"/>
          </p:cNvSpPr>
          <p:nvPr>
            <p:ph type="body" sz="quarter" idx="11" hasCustomPrompt="1"/>
          </p:nvPr>
        </p:nvSpPr>
        <p:spPr>
          <a:xfrm>
            <a:off x="6582960" y="1736276"/>
            <a:ext cx="5418540" cy="941388"/>
          </a:xfrm>
        </p:spPr>
        <p:txBody>
          <a:bodyPr/>
          <a:lstStyle>
            <a:lvl1pPr marL="0" indent="0">
              <a:buNone/>
              <a:defRPr sz="2800">
                <a:solidFill>
                  <a:schemeClr val="bg1"/>
                </a:solidFill>
              </a:defRPr>
            </a:lvl1pPr>
            <a:lvl2pPr marL="358666" indent="0">
              <a:buNone/>
              <a:defRPr/>
            </a:lvl2pPr>
            <a:lvl3pPr marL="539460" indent="0">
              <a:buNone/>
              <a:defRPr/>
            </a:lvl3pPr>
            <a:lvl4pPr marL="718306" indent="0">
              <a:buNone/>
              <a:defRPr/>
            </a:lvl4pPr>
            <a:lvl5pPr marL="898126" indent="0">
              <a:buNone/>
              <a:defRPr/>
            </a:lvl5pPr>
          </a:lstStyle>
          <a:p>
            <a:pPr lvl="0"/>
            <a:r>
              <a:rPr lang="en-US"/>
              <a:t>Click to enter text- </a:t>
            </a:r>
            <a:br>
              <a:rPr lang="en-US"/>
            </a:br>
            <a:r>
              <a:rPr lang="en-US"/>
              <a:t>Free placement</a:t>
            </a:r>
          </a:p>
        </p:txBody>
      </p:sp>
    </p:spTree>
    <p:extLst>
      <p:ext uri="{BB962C8B-B14F-4D97-AF65-F5344CB8AC3E}">
        <p14:creationId xmlns:p14="http://schemas.microsoft.com/office/powerpoint/2010/main" val="189732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Standard - blank with mottostamp">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EB6EC1E-0BEF-156B-DF50-B30BBFFE5FD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30E3B5D8-2366-DE13-D2DA-6A999AA4060E}"/>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2387800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a_take away slide dark blue">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0EC9389-C25A-4799-B99F-86E7FC849246}"/>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6" name="Text Placeholder 2">
            <a:extLst>
              <a:ext uri="{FF2B5EF4-FFF2-40B4-BE49-F238E27FC236}">
                <a16:creationId xmlns:a16="http://schemas.microsoft.com/office/drawing/2014/main" id="{80FEFE6C-C659-48C1-8A35-AAFB505700FD}"/>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D6CCD7AC-96D2-48D5-BCD1-E7E5AC06B823}"/>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9F1D9F1D-C383-4296-B2CD-F5C281C8A07D}"/>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5F804BA-1E5E-4556-9C47-9EC12090552A}"/>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EB233EA-307B-4FBD-8DF7-A55D609E5F12}"/>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516C2C10-1FCE-4E8F-8EDB-1D01F44B44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2"/>
                </a:solidFill>
              </a:defRPr>
            </a:lvl1pPr>
          </a:lstStyle>
          <a:p>
            <a:fld id="{6DBB0C6A-B416-463A-A4D5-45910E1EA918}" type="slidenum">
              <a:rPr lang="en-GB" smtClean="0"/>
              <a:pPr/>
              <a:t>‹#›</a:t>
            </a:fld>
            <a:endParaRPr lang="en-GB"/>
          </a:p>
        </p:txBody>
      </p:sp>
      <p:sp>
        <p:nvSpPr>
          <p:cNvPr id="3" name="Title 1">
            <a:extLst>
              <a:ext uri="{FF2B5EF4-FFF2-40B4-BE49-F238E27FC236}">
                <a16:creationId xmlns:a16="http://schemas.microsoft.com/office/drawing/2014/main" id="{CE75266C-B840-7983-8DC7-4D3D8954492D}"/>
              </a:ext>
            </a:extLst>
          </p:cNvPr>
          <p:cNvSpPr>
            <a:spLocks noGrp="1"/>
          </p:cNvSpPr>
          <p:nvPr>
            <p:ph type="title" hasCustomPrompt="1"/>
          </p:nvPr>
        </p:nvSpPr>
        <p:spPr>
          <a:xfrm>
            <a:off x="1581245" y="482289"/>
            <a:ext cx="9925661" cy="432000"/>
          </a:xfrm>
        </p:spPr>
        <p:txBody>
          <a:bodyPr/>
          <a:lstStyle>
            <a:lvl1pPr>
              <a:defRPr>
                <a:solidFill>
                  <a:schemeClr val="bg1"/>
                </a:solidFill>
              </a:defRPr>
            </a:lvl1pPr>
          </a:lstStyle>
          <a:p>
            <a:r>
              <a:rPr lang="en-US"/>
              <a:t>Key takeaways</a:t>
            </a:r>
            <a:endParaRPr lang="en-GB"/>
          </a:p>
        </p:txBody>
      </p:sp>
      <p:sp>
        <p:nvSpPr>
          <p:cNvPr id="4" name="Date Placeholder 3">
            <a:extLst>
              <a:ext uri="{FF2B5EF4-FFF2-40B4-BE49-F238E27FC236}">
                <a16:creationId xmlns:a16="http://schemas.microsoft.com/office/drawing/2014/main" id="{924DE2A0-5C56-C7B1-0CD1-3B07B08295E5}"/>
              </a:ext>
            </a:extLst>
          </p:cNvPr>
          <p:cNvSpPr>
            <a:spLocks noGrp="1"/>
          </p:cNvSpPr>
          <p:nvPr>
            <p:ph type="dt" sz="half" idx="24"/>
          </p:nvPr>
        </p:nvSpPr>
        <p:spPr/>
        <p:txBody>
          <a:bodyPr/>
          <a:lstStyle>
            <a:lvl1pPr>
              <a:defRPr>
                <a:solidFill>
                  <a:schemeClr val="bg2"/>
                </a:solidFill>
              </a:defRPr>
            </a:lvl1pPr>
          </a:lstStyle>
          <a:p>
            <a:r>
              <a:rPr lang="sv-SE"/>
              <a:t>Initials/YYYY-MM-DD</a:t>
            </a:r>
            <a:endParaRPr lang="en-GB"/>
          </a:p>
        </p:txBody>
      </p:sp>
    </p:spTree>
    <p:extLst>
      <p:ext uri="{BB962C8B-B14F-4D97-AF65-F5344CB8AC3E}">
        <p14:creationId xmlns:p14="http://schemas.microsoft.com/office/powerpoint/2010/main" val="20770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b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7879" y="3429000"/>
            <a:ext cx="6835200" cy="1206000"/>
          </a:xfrm>
        </p:spPr>
        <p:txBody>
          <a:bodyPr anchor="b" anchorCtr="0">
            <a:noAutofit/>
          </a:bodyPr>
          <a:lstStyle>
            <a:lvl1pPr>
              <a:defRPr sz="3200">
                <a:solidFill>
                  <a:schemeClr val="bg1"/>
                </a:solidFill>
              </a:defRPr>
            </a:lvl1pPr>
          </a:lstStyle>
          <a:p>
            <a:r>
              <a:rPr lang="en-GB" noProof="0"/>
              <a:t>Click to edit title 32 </a:t>
            </a:r>
            <a:r>
              <a:rPr lang="en-GB" noProof="0" err="1"/>
              <a:t>pt</a:t>
            </a:r>
            <a:endParaRPr lang="en-GB" noProof="0"/>
          </a:p>
        </p:txBody>
      </p:sp>
      <p:sp>
        <p:nvSpPr>
          <p:cNvPr id="3" name="Subtitle 2"/>
          <p:cNvSpPr>
            <a:spLocks noGrp="1"/>
          </p:cNvSpPr>
          <p:nvPr>
            <p:ph type="subTitle" idx="1" hasCustomPrompt="1"/>
          </p:nvPr>
        </p:nvSpPr>
        <p:spPr>
          <a:xfrm>
            <a:off x="1047879" y="4688355"/>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GB" noProof="0"/>
              <a:t>Click to edit subtitle 24 </a:t>
            </a:r>
            <a:r>
              <a:rPr lang="en-GB" noProof="0" err="1"/>
              <a:t>pt</a:t>
            </a:r>
            <a:endParaRPr lang="en-GB" noProof="0"/>
          </a:p>
        </p:txBody>
      </p:sp>
      <p:pic>
        <p:nvPicPr>
          <p:cNvPr id="5" name="Picture 4" descr="A picture containing drawing, plate&#10;&#10;Description automatically generated">
            <a:extLst>
              <a:ext uri="{FF2B5EF4-FFF2-40B4-BE49-F238E27FC236}">
                <a16:creationId xmlns:a16="http://schemas.microsoft.com/office/drawing/2014/main" id="{D67080D2-FA77-4D51-AA91-E57E89F420B8}"/>
              </a:ext>
            </a:extLst>
          </p:cNvPr>
          <p:cNvPicPr>
            <a:picLocks noChangeAspect="1"/>
          </p:cNvPicPr>
          <p:nvPr userDrawn="1"/>
        </p:nvPicPr>
        <p:blipFill>
          <a:blip r:embed="rId2"/>
          <a:stretch>
            <a:fillRect/>
          </a:stretch>
        </p:blipFill>
        <p:spPr>
          <a:xfrm>
            <a:off x="9777381" y="5961589"/>
            <a:ext cx="2094592" cy="552972"/>
          </a:xfrm>
          <a:prstGeom prst="rect">
            <a:avLst/>
          </a:prstGeom>
        </p:spPr>
      </p:pic>
    </p:spTree>
    <p:extLst>
      <p:ext uri="{BB962C8B-B14F-4D97-AF65-F5344CB8AC3E}">
        <p14:creationId xmlns:p14="http://schemas.microsoft.com/office/powerpoint/2010/main" val="2737474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b_take away slide bright blue">
    <p:bg>
      <p:bgPr>
        <a:solidFill>
          <a:schemeClr val="accent2"/>
        </a:solidFill>
        <a:effectLst/>
      </p:bgPr>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1737046D-9DD3-47CF-82E6-878B08CBF7E7}"/>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17" name="Text Placeholder 2">
            <a:extLst>
              <a:ext uri="{FF2B5EF4-FFF2-40B4-BE49-F238E27FC236}">
                <a16:creationId xmlns:a16="http://schemas.microsoft.com/office/drawing/2014/main" id="{56F35C64-E0FA-47EC-A7F3-427442096923}"/>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25FECF27-23A4-4429-A4B4-221A1C3B0237}"/>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DFFBEB9-6663-40FE-B63E-6ED3D53A329C}"/>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50F883F5-B823-43DC-9D64-9E38AEBFE92E}"/>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1" name="Text Placeholder 2">
            <a:extLst>
              <a:ext uri="{FF2B5EF4-FFF2-40B4-BE49-F238E27FC236}">
                <a16:creationId xmlns:a16="http://schemas.microsoft.com/office/drawing/2014/main" id="{6BCB933A-1CE0-460F-B37B-3F6DACE5E3F8}"/>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7399EAF0-E00A-12F5-78A9-F3E813D71B17}"/>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2"/>
                </a:solidFill>
              </a:defRPr>
            </a:lvl1pPr>
          </a:lstStyle>
          <a:p>
            <a:fld id="{6DBB0C6A-B416-463A-A4D5-45910E1EA918}" type="slidenum">
              <a:rPr lang="en-GB" smtClean="0"/>
              <a:pPr/>
              <a:t>‹#›</a:t>
            </a:fld>
            <a:endParaRPr lang="en-GB"/>
          </a:p>
        </p:txBody>
      </p:sp>
      <p:sp>
        <p:nvSpPr>
          <p:cNvPr id="3" name="Title 1">
            <a:extLst>
              <a:ext uri="{FF2B5EF4-FFF2-40B4-BE49-F238E27FC236}">
                <a16:creationId xmlns:a16="http://schemas.microsoft.com/office/drawing/2014/main" id="{5A445A1D-3286-C53A-7A51-A529CB30D753}"/>
              </a:ext>
            </a:extLst>
          </p:cNvPr>
          <p:cNvSpPr>
            <a:spLocks noGrp="1"/>
          </p:cNvSpPr>
          <p:nvPr>
            <p:ph type="title" hasCustomPrompt="1"/>
          </p:nvPr>
        </p:nvSpPr>
        <p:spPr>
          <a:xfrm>
            <a:off x="1581245" y="482289"/>
            <a:ext cx="9925661" cy="432000"/>
          </a:xfrm>
        </p:spPr>
        <p:txBody>
          <a:bodyPr/>
          <a:lstStyle>
            <a:lvl1pPr>
              <a:defRPr>
                <a:solidFill>
                  <a:schemeClr val="bg1"/>
                </a:solidFill>
              </a:defRPr>
            </a:lvl1pPr>
          </a:lstStyle>
          <a:p>
            <a:r>
              <a:rPr lang="en-US"/>
              <a:t>Key takeaways</a:t>
            </a:r>
            <a:endParaRPr lang="en-GB"/>
          </a:p>
        </p:txBody>
      </p:sp>
      <p:sp>
        <p:nvSpPr>
          <p:cNvPr id="4" name="Date Placeholder 3">
            <a:extLst>
              <a:ext uri="{FF2B5EF4-FFF2-40B4-BE49-F238E27FC236}">
                <a16:creationId xmlns:a16="http://schemas.microsoft.com/office/drawing/2014/main" id="{77EDB0EA-F71E-3800-B15C-1625F244578F}"/>
              </a:ext>
            </a:extLst>
          </p:cNvPr>
          <p:cNvSpPr>
            <a:spLocks noGrp="1"/>
          </p:cNvSpPr>
          <p:nvPr>
            <p:ph type="dt" sz="half" idx="24"/>
          </p:nvPr>
        </p:nvSpPr>
        <p:spPr/>
        <p:txBody>
          <a:bodyPr/>
          <a:lstStyle>
            <a:lvl1pPr>
              <a:defRPr>
                <a:solidFill>
                  <a:schemeClr val="bg2"/>
                </a:solidFill>
              </a:defRPr>
            </a:lvl1pPr>
          </a:lstStyle>
          <a:p>
            <a:r>
              <a:rPr lang="sv-SE"/>
              <a:t>Initials/YYYY-MM-DD</a:t>
            </a:r>
            <a:endParaRPr lang="en-GB"/>
          </a:p>
        </p:txBody>
      </p:sp>
    </p:spTree>
    <p:extLst>
      <p:ext uri="{BB962C8B-B14F-4D97-AF65-F5344CB8AC3E}">
        <p14:creationId xmlns:p14="http://schemas.microsoft.com/office/powerpoint/2010/main" val="417820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c_take away slide bright blue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9136496" y="0"/>
            <a:ext cx="3096000" cy="6858000"/>
          </a:xfrm>
          <a:solidFill>
            <a:schemeClr val="bg1"/>
          </a:solidFill>
          <a:ln>
            <a:noFill/>
          </a:ln>
        </p:spPr>
        <p:txBody>
          <a:bodyPr lIns="540000" tIns="504000" rIns="36000" bIns="180000" anchor="t" anchorCtr="1"/>
          <a:lstStyle>
            <a:lvl1pPr marL="0" indent="0" algn="ctr">
              <a:buNone/>
              <a:defRPr sz="2000">
                <a:solidFill>
                  <a:schemeClr val="accent6"/>
                </a:solidFill>
              </a:defRPr>
            </a:lvl1pPr>
          </a:lstStyle>
          <a:p>
            <a:r>
              <a:rPr lang="en-GB"/>
              <a:t>To add image, click on placeholder and insert image from Canto</a:t>
            </a:r>
          </a:p>
        </p:txBody>
      </p:sp>
      <p:pic>
        <p:nvPicPr>
          <p:cNvPr id="15" name="Picture 14" descr="A close up of a sign&#10;&#10;Description automatically generated">
            <a:extLst>
              <a:ext uri="{FF2B5EF4-FFF2-40B4-BE49-F238E27FC236}">
                <a16:creationId xmlns:a16="http://schemas.microsoft.com/office/drawing/2014/main" id="{28B2B658-BDF9-4557-855A-7950BB794FA3}"/>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21" name="Text Placeholder 2">
            <a:extLst>
              <a:ext uri="{FF2B5EF4-FFF2-40B4-BE49-F238E27FC236}">
                <a16:creationId xmlns:a16="http://schemas.microsoft.com/office/drawing/2014/main" id="{F63D33D9-E5FD-43A0-9CA9-7DAF0BEF0A4D}"/>
              </a:ext>
            </a:extLst>
          </p:cNvPr>
          <p:cNvSpPr>
            <a:spLocks noGrp="1"/>
          </p:cNvSpPr>
          <p:nvPr>
            <p:ph type="body" sz="quarter" idx="19" hasCustomPrompt="1"/>
          </p:nvPr>
        </p:nvSpPr>
        <p:spPr>
          <a:xfrm>
            <a:off x="1580400" y="1267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2" name="Text Placeholder 2">
            <a:extLst>
              <a:ext uri="{FF2B5EF4-FFF2-40B4-BE49-F238E27FC236}">
                <a16:creationId xmlns:a16="http://schemas.microsoft.com/office/drawing/2014/main" id="{B58BB833-5C43-426D-BE44-B75E8F08C721}"/>
              </a:ext>
            </a:extLst>
          </p:cNvPr>
          <p:cNvSpPr>
            <a:spLocks noGrp="1"/>
          </p:cNvSpPr>
          <p:nvPr>
            <p:ph type="body" sz="quarter" idx="20" hasCustomPrompt="1"/>
          </p:nvPr>
        </p:nvSpPr>
        <p:spPr>
          <a:xfrm>
            <a:off x="1580400" y="2329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3" name="Text Placeholder 2">
            <a:extLst>
              <a:ext uri="{FF2B5EF4-FFF2-40B4-BE49-F238E27FC236}">
                <a16:creationId xmlns:a16="http://schemas.microsoft.com/office/drawing/2014/main" id="{09AFC0D7-E3AB-4A71-ABEE-67163ACFFD12}"/>
              </a:ext>
            </a:extLst>
          </p:cNvPr>
          <p:cNvSpPr>
            <a:spLocks noGrp="1"/>
          </p:cNvSpPr>
          <p:nvPr>
            <p:ph type="body" sz="quarter" idx="21" hasCustomPrompt="1"/>
          </p:nvPr>
        </p:nvSpPr>
        <p:spPr>
          <a:xfrm>
            <a:off x="1580400" y="3391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4" name="Text Placeholder 2">
            <a:extLst>
              <a:ext uri="{FF2B5EF4-FFF2-40B4-BE49-F238E27FC236}">
                <a16:creationId xmlns:a16="http://schemas.microsoft.com/office/drawing/2014/main" id="{819B04BF-35B4-4C6B-BC14-802EFF2CB9E6}"/>
              </a:ext>
            </a:extLst>
          </p:cNvPr>
          <p:cNvSpPr>
            <a:spLocks noGrp="1"/>
          </p:cNvSpPr>
          <p:nvPr>
            <p:ph type="body" sz="quarter" idx="22" hasCustomPrompt="1"/>
          </p:nvPr>
        </p:nvSpPr>
        <p:spPr>
          <a:xfrm>
            <a:off x="1580400" y="4453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5" name="Text Placeholder 2">
            <a:extLst>
              <a:ext uri="{FF2B5EF4-FFF2-40B4-BE49-F238E27FC236}">
                <a16:creationId xmlns:a16="http://schemas.microsoft.com/office/drawing/2014/main" id="{6689726A-BD97-4661-8362-D2844104F474}"/>
              </a:ext>
            </a:extLst>
          </p:cNvPr>
          <p:cNvSpPr>
            <a:spLocks noGrp="1"/>
          </p:cNvSpPr>
          <p:nvPr>
            <p:ph type="body" sz="quarter" idx="23" hasCustomPrompt="1"/>
          </p:nvPr>
        </p:nvSpPr>
        <p:spPr>
          <a:xfrm>
            <a:off x="1580400" y="5515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26AF0FA7-3C9A-75EE-DFE6-DB572646C1D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Title 1">
            <a:extLst>
              <a:ext uri="{FF2B5EF4-FFF2-40B4-BE49-F238E27FC236}">
                <a16:creationId xmlns:a16="http://schemas.microsoft.com/office/drawing/2014/main" id="{C2FF9BA9-8AA9-FA49-E6ED-34932609BD14}"/>
              </a:ext>
            </a:extLst>
          </p:cNvPr>
          <p:cNvSpPr>
            <a:spLocks noGrp="1"/>
          </p:cNvSpPr>
          <p:nvPr>
            <p:ph type="title" hasCustomPrompt="1"/>
          </p:nvPr>
        </p:nvSpPr>
        <p:spPr>
          <a:xfrm>
            <a:off x="1581245" y="482289"/>
            <a:ext cx="7405200" cy="432000"/>
          </a:xfrm>
        </p:spPr>
        <p:txBody>
          <a:bodyPr/>
          <a:lstStyle>
            <a:lvl1pPr>
              <a:defRPr>
                <a:solidFill>
                  <a:schemeClr val="bg1"/>
                </a:solidFill>
              </a:defRPr>
            </a:lvl1pPr>
          </a:lstStyle>
          <a:p>
            <a:r>
              <a:rPr lang="en-US"/>
              <a:t>Key takeaways</a:t>
            </a:r>
            <a:endParaRPr lang="en-GB"/>
          </a:p>
        </p:txBody>
      </p:sp>
    </p:spTree>
    <p:extLst>
      <p:ext uri="{BB962C8B-B14F-4D97-AF65-F5344CB8AC3E}">
        <p14:creationId xmlns:p14="http://schemas.microsoft.com/office/powerpoint/2010/main" val="380533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a_end slide with boiler plat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FFD28-CBC9-4193-8D61-EC59B9D18C53}"/>
              </a:ext>
            </a:extLst>
          </p:cNvPr>
          <p:cNvPicPr>
            <a:picLocks noChangeAspect="1"/>
          </p:cNvPicPr>
          <p:nvPr userDrawn="1"/>
        </p:nvPicPr>
        <p:blipFill>
          <a:blip r:embed="rId2"/>
          <a:srcRect/>
          <a:stretch/>
        </p:blipFill>
        <p:spPr>
          <a:xfrm>
            <a:off x="4088824" y="2054215"/>
            <a:ext cx="4090908" cy="1020563"/>
          </a:xfrm>
          <a:prstGeom prst="rect">
            <a:avLst/>
          </a:prstGeom>
        </p:spPr>
      </p:pic>
      <p:sp>
        <p:nvSpPr>
          <p:cNvPr id="4" name="TextBox 3">
            <a:extLst>
              <a:ext uri="{FF2B5EF4-FFF2-40B4-BE49-F238E27FC236}">
                <a16:creationId xmlns:a16="http://schemas.microsoft.com/office/drawing/2014/main" id="{CACFA06E-EDA6-4157-91AD-43486920D80A}"/>
              </a:ext>
            </a:extLst>
          </p:cNvPr>
          <p:cNvSpPr txBox="1"/>
          <p:nvPr userDrawn="1"/>
        </p:nvSpPr>
        <p:spPr>
          <a:xfrm>
            <a:off x="2296664" y="3884064"/>
            <a:ext cx="7596000" cy="2070000"/>
          </a:xfrm>
          <a:prstGeom prst="rect">
            <a:avLst/>
          </a:prstGeom>
        </p:spPr>
        <p:txBody>
          <a:bodyPr vert="horz" lIns="0" tIns="54000" rIns="108000" bIns="54000" rtlCol="0" anchor="t">
            <a:noAutofit/>
          </a:bodyPr>
          <a:lstStyle>
            <a:lvl1pPr marR="0" lvl="0" indent="0" algn="ctr" defTabSz="1088236" fontAlgn="base">
              <a:lnSpc>
                <a:spcPct val="150000"/>
              </a:lnSpc>
              <a:spcBef>
                <a:spcPts val="599"/>
              </a:spcBef>
              <a:spcAft>
                <a:spcPts val="0"/>
              </a:spcAft>
              <a:buClr>
                <a:srgbClr val="023F88"/>
              </a:buClr>
              <a:buSzPct val="60000"/>
              <a:buFont typeface="Arial" pitchFamily="34" charset="0"/>
              <a:buNone/>
              <a:tabLst/>
              <a:defRPr kumimoji="0" sz="1400" b="0" i="0" u="none" strike="noStrike" cap="none" spc="0" normalizeH="0" baseline="0">
                <a:ln>
                  <a:noFill/>
                </a:ln>
                <a:solidFill>
                  <a:srgbClr val="FFFFFF"/>
                </a:solidFill>
                <a:effectLst/>
                <a:uLnTx/>
                <a:uFillTx/>
                <a:ea typeface="Times New Roman" panose="02020603050405020304" pitchFamily="18" charset="0"/>
                <a:cs typeface="Times New Roman" panose="02020603050405020304" pitchFamily="18" charset="0"/>
              </a:defRPr>
            </a:lvl1pPr>
            <a:lvl2pPr marL="539460" indent="-180794" defTabSz="1088236">
              <a:lnSpc>
                <a:spcPts val="2398"/>
              </a:lnSpc>
              <a:spcBef>
                <a:spcPts val="599"/>
              </a:spcBef>
              <a:buClr>
                <a:schemeClr val="tx2"/>
              </a:buClr>
              <a:buSzPct val="80000"/>
              <a:buFont typeface="Arial" pitchFamily="34" charset="0"/>
              <a:buChar char="−"/>
              <a:defRPr sz="1998"/>
            </a:lvl2pPr>
            <a:lvl3pPr marL="719280" indent="-179820" defTabSz="1088236">
              <a:lnSpc>
                <a:spcPts val="2398"/>
              </a:lnSpc>
              <a:spcBef>
                <a:spcPts val="599"/>
              </a:spcBef>
              <a:buClr>
                <a:schemeClr val="tx2"/>
              </a:buClr>
              <a:buSzPct val="80000"/>
              <a:buFont typeface="Arial" pitchFamily="34" charset="0"/>
              <a:buChar char="−"/>
              <a:defRPr sz="1998"/>
            </a:lvl3pPr>
            <a:lvl4pPr marL="899100" indent="-180794" defTabSz="1088236">
              <a:lnSpc>
                <a:spcPts val="2398"/>
              </a:lnSpc>
              <a:spcBef>
                <a:spcPts val="599"/>
              </a:spcBef>
              <a:buClr>
                <a:schemeClr val="tx2"/>
              </a:buClr>
              <a:buSzPct val="80000"/>
              <a:buFont typeface="Arial" pitchFamily="34" charset="0"/>
              <a:buChar char="−"/>
              <a:defRPr sz="1998"/>
            </a:lvl4pPr>
            <a:lvl5pPr marL="1078920" indent="-180794" defTabSz="1088236">
              <a:lnSpc>
                <a:spcPts val="2398"/>
              </a:lnSpc>
              <a:spcBef>
                <a:spcPts val="599"/>
              </a:spcBef>
              <a:buClr>
                <a:schemeClr val="tx2"/>
              </a:buClr>
              <a:buSzPct val="80000"/>
              <a:buFont typeface="Arial" pitchFamily="34" charset="0"/>
              <a:buChar char="−"/>
              <a:defRPr sz="1998"/>
            </a:lvl5pPr>
            <a:lvl6pPr marL="1178922" indent="0" defTabSz="1088236">
              <a:lnSpc>
                <a:spcPts val="2856"/>
              </a:lnSpc>
              <a:spcBef>
                <a:spcPts val="0"/>
              </a:spcBef>
              <a:buFontTx/>
              <a:buNone/>
              <a:defRPr sz="2398"/>
            </a:lvl6pPr>
            <a:lvl7pPr marL="1178922" indent="0" defTabSz="1088236">
              <a:spcBef>
                <a:spcPct val="20000"/>
              </a:spcBef>
              <a:buFontTx/>
              <a:buNone/>
              <a:defRPr sz="2398"/>
            </a:lvl7pPr>
            <a:lvl8pPr marL="4080883" indent="-272059" defTabSz="1088236">
              <a:spcBef>
                <a:spcPct val="20000"/>
              </a:spcBef>
              <a:buFont typeface="Arial" pitchFamily="34" charset="0"/>
              <a:buNone/>
              <a:defRPr sz="2398"/>
            </a:lvl8pPr>
            <a:lvl9pPr marL="4625000" indent="-272059" defTabSz="1088236">
              <a:spcBef>
                <a:spcPct val="20000"/>
              </a:spcBef>
              <a:buFont typeface="Arial" pitchFamily="34" charset="0"/>
              <a:buNone/>
              <a:defRPr sz="2398"/>
            </a:lvl9pPr>
          </a:lstStyle>
          <a:p>
            <a:pPr lvl="0"/>
            <a:r>
              <a:rPr lang="en-GB" noProof="0"/>
              <a:t>Tetra Pak is a world leading food processing and packaging solutions company. Working closely with our customers and suppliers, we provide safe, innovative and environmentally sound products that each day meet the needs of hundreds of millions of people in more than 160 countries. With more than 25,000 employees around the world, we believe in responsible industry leadership and a sustainable approach to business.</a:t>
            </a:r>
          </a:p>
          <a:p>
            <a:pPr lvl="0"/>
            <a:r>
              <a:rPr lang="sv-SE" noProof="0">
                <a:solidFill>
                  <a:schemeClr val="bg1"/>
                </a:solidFill>
                <a:hlinkClick r:id="rId3">
                  <a:extLst>
                    <a:ext uri="{A12FA001-AC4F-418D-AE19-62706E023703}">
                      <ahyp:hlinkClr xmlns:ahyp="http://schemas.microsoft.com/office/drawing/2018/hyperlinkcolor" val="tx"/>
                    </a:ext>
                  </a:extLst>
                </a:hlinkClick>
              </a:rPr>
              <a:t>www.tetrapak.com</a:t>
            </a:r>
            <a:endParaRPr lang="sv-SE" noProof="0">
              <a:solidFill>
                <a:schemeClr val="bg1"/>
              </a:solidFill>
            </a:endParaRPr>
          </a:p>
          <a:p>
            <a:pPr lvl="0"/>
            <a:endParaRPr lang="en-GB"/>
          </a:p>
        </p:txBody>
      </p:sp>
    </p:spTree>
    <p:extLst>
      <p:ext uri="{BB962C8B-B14F-4D97-AF65-F5344CB8AC3E}">
        <p14:creationId xmlns:p14="http://schemas.microsoft.com/office/powerpoint/2010/main" val="358062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9b_end slide with 2-liner logo">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706CD3-6298-4012-961A-F8D14AFA42A2}"/>
              </a:ext>
            </a:extLst>
          </p:cNvPr>
          <p:cNvPicPr>
            <a:picLocks noChangeAspect="1"/>
          </p:cNvPicPr>
          <p:nvPr userDrawn="1"/>
        </p:nvPicPr>
        <p:blipFill>
          <a:blip r:embed="rId2"/>
          <a:srcRect/>
          <a:stretch/>
        </p:blipFill>
        <p:spPr>
          <a:xfrm>
            <a:off x="4088824" y="2946428"/>
            <a:ext cx="4090908" cy="1020563"/>
          </a:xfrm>
          <a:prstGeom prst="rect">
            <a:avLst/>
          </a:prstGeom>
        </p:spPr>
      </p:pic>
    </p:spTree>
    <p:extLst>
      <p:ext uri="{BB962C8B-B14F-4D97-AF65-F5344CB8AC3E}">
        <p14:creationId xmlns:p14="http://schemas.microsoft.com/office/powerpoint/2010/main" val="806472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09F907-060F-4940-B432-58E4242E23C2}"/>
              </a:ext>
            </a:extLst>
          </p:cNvPr>
          <p:cNvSpPr/>
          <p:nvPr userDrawn="1"/>
        </p:nvSpPr>
        <p:spPr>
          <a:xfrm>
            <a:off x="187037" y="477981"/>
            <a:ext cx="1039090" cy="93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4">
            <a:extLst>
              <a:ext uri="{FF2B5EF4-FFF2-40B4-BE49-F238E27FC236}">
                <a16:creationId xmlns:a16="http://schemas.microsoft.com/office/drawing/2014/main" id="{8D1E7803-206C-9D60-349B-8ED3FD4B4DBC}"/>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Date Placeholder 3">
            <a:extLst>
              <a:ext uri="{FF2B5EF4-FFF2-40B4-BE49-F238E27FC236}">
                <a16:creationId xmlns:a16="http://schemas.microsoft.com/office/drawing/2014/main" id="{C731C4F1-D4FF-7CEA-9A9D-F54544051F0A}"/>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1507566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97_Divider 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BDB663-94E6-48C7-9550-8F129B8FD7B2}"/>
              </a:ext>
            </a:extLst>
          </p:cNvPr>
          <p:cNvSpPr/>
          <p:nvPr userDrawn="1"/>
        </p:nvSpPr>
        <p:spPr>
          <a:xfrm>
            <a:off x="0" y="4560888"/>
            <a:ext cx="12192000" cy="2297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1580400" y="5507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DIVIDER subtitle 28 </a:t>
            </a:r>
            <a:r>
              <a:rPr lang="en-US" err="1"/>
              <a:t>pt</a:t>
            </a:r>
            <a:endParaRPr lang="en-GB"/>
          </a:p>
        </p:txBody>
      </p:sp>
      <p:sp>
        <p:nvSpPr>
          <p:cNvPr id="6" name="Picture Placeholder 5">
            <a:extLst>
              <a:ext uri="{FF2B5EF4-FFF2-40B4-BE49-F238E27FC236}">
                <a16:creationId xmlns:a16="http://schemas.microsoft.com/office/drawing/2014/main" id="{BBAFE3D2-C1AF-47DC-A73C-A9255F1068DE}"/>
              </a:ext>
            </a:extLst>
          </p:cNvPr>
          <p:cNvSpPr>
            <a:spLocks noGrp="1"/>
          </p:cNvSpPr>
          <p:nvPr>
            <p:ph type="pic" sz="quarter" idx="11"/>
          </p:nvPr>
        </p:nvSpPr>
        <p:spPr>
          <a:xfrm>
            <a:off x="0" y="0"/>
            <a:ext cx="12192000" cy="4560888"/>
          </a:xfrm>
          <a:noFill/>
        </p:spPr>
        <p:txBody>
          <a:bodyPr bIns="828000" anchor="t" anchorCtr="1"/>
          <a:lstStyle>
            <a:lvl1pPr marL="0" indent="0" algn="ctr">
              <a:buNone/>
              <a:defRPr>
                <a:solidFill>
                  <a:schemeClr val="accent6"/>
                </a:solidFill>
              </a:defRPr>
            </a:lvl1pPr>
          </a:lstStyle>
          <a:p>
            <a:r>
              <a:rPr lang="en-US"/>
              <a:t>Click icon to add picture</a:t>
            </a:r>
            <a:endParaRPr lang="en-GB"/>
          </a:p>
        </p:txBody>
      </p:sp>
      <p:pic>
        <p:nvPicPr>
          <p:cNvPr id="9" name="Picture 8" descr="A close up of a sign&#10;&#10;Description automatically generated">
            <a:extLst>
              <a:ext uri="{FF2B5EF4-FFF2-40B4-BE49-F238E27FC236}">
                <a16:creationId xmlns:a16="http://schemas.microsoft.com/office/drawing/2014/main" id="{8C56EC7E-36CF-4B04-9708-0F296E68155A}"/>
              </a:ext>
            </a:extLst>
          </p:cNvPr>
          <p:cNvPicPr>
            <a:picLocks noChangeAspect="1"/>
          </p:cNvPicPr>
          <p:nvPr userDrawn="1"/>
        </p:nvPicPr>
        <p:blipFill>
          <a:blip r:embed="rId2"/>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61447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98_Divider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tx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DIVIDER subtitle 28 </a:t>
            </a:r>
            <a:r>
              <a:rPr lang="en-US" err="1"/>
              <a:t>pt</a:t>
            </a:r>
            <a:endParaRPr lang="en-GB"/>
          </a:p>
        </p:txBody>
      </p:sp>
      <p:sp>
        <p:nvSpPr>
          <p:cNvPr id="5" name="Picture Placeholder 3">
            <a:extLst>
              <a:ext uri="{FF2B5EF4-FFF2-40B4-BE49-F238E27FC236}">
                <a16:creationId xmlns:a16="http://schemas.microsoft.com/office/drawing/2014/main" id="{43B049C7-3B44-4935-871B-CD6DE6FEFEAF}"/>
              </a:ext>
            </a:extLst>
          </p:cNvPr>
          <p:cNvSpPr>
            <a:spLocks noGrp="1"/>
          </p:cNvSpPr>
          <p:nvPr>
            <p:ph type="pic" sz="quarter" idx="18" hasCustomPrompt="1"/>
          </p:nvPr>
        </p:nvSpPr>
        <p:spPr>
          <a:xfrm>
            <a:off x="9096000" y="0"/>
            <a:ext cx="3096000" cy="6858000"/>
          </a:xfrm>
          <a:noFill/>
          <a:ln>
            <a:noFill/>
          </a:ln>
        </p:spPr>
        <p:txBody>
          <a:bodyPr lIns="108000" tIns="504000" anchor="t" anchorCtr="1"/>
          <a:lstStyle>
            <a:lvl1pPr marL="0" indent="0" algn="ctr">
              <a:buNone/>
              <a:defRPr sz="2000">
                <a:solidFill>
                  <a:schemeClr val="accent6"/>
                </a:solidFill>
              </a:defRPr>
            </a:lvl1pPr>
          </a:lstStyle>
          <a:p>
            <a:r>
              <a:rPr lang="en-GB"/>
              <a:t>To add image, click on placeholder and insert image from Canto</a:t>
            </a:r>
          </a:p>
        </p:txBody>
      </p:sp>
      <p:pic>
        <p:nvPicPr>
          <p:cNvPr id="6" name="Picture 5">
            <a:extLst>
              <a:ext uri="{FF2B5EF4-FFF2-40B4-BE49-F238E27FC236}">
                <a16:creationId xmlns:a16="http://schemas.microsoft.com/office/drawing/2014/main" id="{9A6696AE-4C59-40E9-A10C-567D42255786}"/>
              </a:ext>
            </a:extLst>
          </p:cNvPr>
          <p:cNvPicPr>
            <a:picLocks noChangeAspect="1"/>
          </p:cNvPicPr>
          <p:nvPr userDrawn="1"/>
        </p:nvPicPr>
        <p:blipFill>
          <a:blip r:embed="rId2"/>
          <a:srcRect/>
          <a:stretch/>
        </p:blipFill>
        <p:spPr>
          <a:xfrm>
            <a:off x="266614" y="546317"/>
            <a:ext cx="792000" cy="792000"/>
          </a:xfrm>
          <a:prstGeom prst="rect">
            <a:avLst/>
          </a:prstGeom>
        </p:spPr>
      </p:pic>
    </p:spTree>
    <p:extLst>
      <p:ext uri="{BB962C8B-B14F-4D97-AF65-F5344CB8AC3E}">
        <p14:creationId xmlns:p14="http://schemas.microsoft.com/office/powerpoint/2010/main" val="2463305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9_Divider 3">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DIVIDER subtitle 28 </a:t>
            </a:r>
            <a:r>
              <a:rPr lang="en-US" err="1"/>
              <a:t>pt</a:t>
            </a:r>
            <a:endParaRPr lang="en-GB"/>
          </a:p>
        </p:txBody>
      </p:sp>
      <p:pic>
        <p:nvPicPr>
          <p:cNvPr id="5" name="Picture 4" descr="A close up of a sign&#10;&#10;Description automatically generated">
            <a:extLst>
              <a:ext uri="{FF2B5EF4-FFF2-40B4-BE49-F238E27FC236}">
                <a16:creationId xmlns:a16="http://schemas.microsoft.com/office/drawing/2014/main" id="{85B78A55-7DCE-4443-9CA0-442B6B7EFAC7}"/>
              </a:ext>
            </a:extLst>
          </p:cNvPr>
          <p:cNvPicPr>
            <a:picLocks noChangeAspect="1"/>
          </p:cNvPicPr>
          <p:nvPr userDrawn="1"/>
        </p:nvPicPr>
        <p:blipFill>
          <a:blip r:embed="rId2"/>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04326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0_agenda">
    <p:bg>
      <p:bgPr>
        <a:solidFill>
          <a:schemeClr val="tx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bg1"/>
                </a:solidFill>
              </a:defRPr>
            </a:lvl1pPr>
          </a:lstStyle>
          <a:p>
            <a:pPr lvl="0"/>
            <a:r>
              <a:rPr lang="en-GB" noProof="0"/>
              <a:t>Click to edit subtitle 24 </a:t>
            </a:r>
            <a:r>
              <a:rPr lang="en-GB" noProof="0" err="1"/>
              <a:t>pt</a:t>
            </a:r>
            <a:endParaRPr lang="en-GB" noProof="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360000" indent="-360000">
              <a:spcAft>
                <a:spcPts val="1200"/>
              </a:spcAft>
              <a:buClr>
                <a:schemeClr val="bg1"/>
              </a:buClr>
              <a:buSzPct val="100000"/>
              <a:buFont typeface="+mj-lt"/>
              <a:buAutoNum type="arabicPeriod"/>
              <a:defRPr>
                <a:solidFill>
                  <a:schemeClr val="bg1"/>
                </a:solidFill>
              </a:defRPr>
            </a:lvl1pPr>
            <a:lvl2pPr marL="900000" indent="-540000">
              <a:spcAft>
                <a:spcPts val="600"/>
              </a:spcAft>
              <a:buClr>
                <a:schemeClr val="bg1"/>
              </a:buClr>
              <a:buSzPct val="100000"/>
              <a:buFont typeface="+mj-lt"/>
              <a:buAutoNum type="alphaLcParenR"/>
              <a:defRPr>
                <a:solidFill>
                  <a:schemeClr val="bg1"/>
                </a:solidFill>
              </a:defRPr>
            </a:lvl2pPr>
            <a:lvl3pPr marL="1080000" indent="-360000">
              <a:buClr>
                <a:schemeClr val="bg1"/>
              </a:buClr>
              <a:buSzPct val="100000"/>
              <a:buFont typeface="+mj-lt"/>
              <a:buAutoNum type="romanLcPeriod"/>
              <a:defRPr>
                <a:solidFill>
                  <a:schemeClr val="bg1"/>
                </a:solidFill>
              </a:defRPr>
            </a:lvl3pPr>
            <a:lvl4pPr>
              <a:buSzPct val="100000"/>
              <a:buFont typeface="+mj-lt"/>
              <a:buAutoNum type="arabicPeriod"/>
              <a:defRPr/>
            </a:lvl4pPr>
            <a:lvl5pPr>
              <a:buSzPct val="100000"/>
              <a:buFont typeface="+mj-lt"/>
              <a:buAutoNum type="arabicPeriod"/>
              <a:defRPr/>
            </a:lvl5pPr>
          </a:lstStyle>
          <a:p>
            <a:pPr lvl="0"/>
            <a:r>
              <a:rPr lang="en-US"/>
              <a:t>Click to add points</a:t>
            </a:r>
          </a:p>
          <a:p>
            <a:pPr lvl="1"/>
            <a:r>
              <a:rPr lang="en-US"/>
              <a:t>Second level</a:t>
            </a:r>
          </a:p>
          <a:p>
            <a:pPr lvl="2"/>
            <a:r>
              <a:rPr lang="en-US"/>
              <a:t>Third level</a:t>
            </a:r>
          </a:p>
        </p:txBody>
      </p:sp>
      <p:pic>
        <p:nvPicPr>
          <p:cNvPr id="7" name="Picture 6" descr="A close up of a sign&#10;&#10;Description automatically generated">
            <a:extLst>
              <a:ext uri="{FF2B5EF4-FFF2-40B4-BE49-F238E27FC236}">
                <a16:creationId xmlns:a16="http://schemas.microsoft.com/office/drawing/2014/main" id="{DC64FD31-E7E8-4F6A-AF23-7410FC6BCFFD}"/>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2" name="Slide Number Placeholder 4">
            <a:extLst>
              <a:ext uri="{FF2B5EF4-FFF2-40B4-BE49-F238E27FC236}">
                <a16:creationId xmlns:a16="http://schemas.microsoft.com/office/drawing/2014/main" id="{36EF0782-590D-EDF9-057C-9158355D288C}"/>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2"/>
                </a:solidFill>
              </a:defRPr>
            </a:lvl1pPr>
          </a:lstStyle>
          <a:p>
            <a:fld id="{6DBB0C6A-B416-463A-A4D5-45910E1EA918}" type="slidenum">
              <a:rPr lang="en-GB" smtClean="0"/>
              <a:pPr/>
              <a:t>‹#›</a:t>
            </a:fld>
            <a:endParaRPr lang="en-GB"/>
          </a:p>
        </p:txBody>
      </p:sp>
      <p:sp>
        <p:nvSpPr>
          <p:cNvPr id="4" name="Title Placeholder 1">
            <a:extLst>
              <a:ext uri="{FF2B5EF4-FFF2-40B4-BE49-F238E27FC236}">
                <a16:creationId xmlns:a16="http://schemas.microsoft.com/office/drawing/2014/main" id="{A1EE6024-5C2A-E04F-B3AF-23EB4C1B4AE5}"/>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solidFill>
                  <a:schemeClr val="bg1"/>
                </a:solidFill>
              </a:defRPr>
            </a:lvl1pPr>
          </a:lstStyle>
          <a:p>
            <a:r>
              <a:rPr lang="en-GB" noProof="0"/>
              <a:t>Agenda</a:t>
            </a:r>
          </a:p>
        </p:txBody>
      </p:sp>
      <p:sp>
        <p:nvSpPr>
          <p:cNvPr id="5" name="Date Placeholder 4">
            <a:extLst>
              <a:ext uri="{FF2B5EF4-FFF2-40B4-BE49-F238E27FC236}">
                <a16:creationId xmlns:a16="http://schemas.microsoft.com/office/drawing/2014/main" id="{F25F0794-1A86-D483-D22A-7641A0ADBFDB}"/>
              </a:ext>
            </a:extLst>
          </p:cNvPr>
          <p:cNvSpPr>
            <a:spLocks noGrp="1"/>
          </p:cNvSpPr>
          <p:nvPr>
            <p:ph type="dt" sz="half" idx="15"/>
          </p:nvPr>
        </p:nvSpPr>
        <p:spPr/>
        <p:txBody>
          <a:bodyPr/>
          <a:lstStyle>
            <a:lvl1pPr>
              <a:defRPr>
                <a:solidFill>
                  <a:schemeClr val="bg2"/>
                </a:solidFill>
              </a:defRPr>
            </a:lvl1pPr>
          </a:lstStyle>
          <a:p>
            <a:r>
              <a:rPr lang="sv-SE"/>
              <a:t>Initials/YYYY-MM-DD</a:t>
            </a:r>
            <a:endParaRPr lang="en-GB"/>
          </a:p>
        </p:txBody>
      </p:sp>
    </p:spTree>
    <p:extLst>
      <p:ext uri="{BB962C8B-B14F-4D97-AF65-F5344CB8AC3E}">
        <p14:creationId xmlns:p14="http://schemas.microsoft.com/office/powerpoint/2010/main" val="2515078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1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360000" indent="-360000">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a:t>Click to add points</a:t>
            </a:r>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EF450DC6-6856-51AB-805F-845038F409D2}"/>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Title Placeholder 1">
            <a:extLst>
              <a:ext uri="{FF2B5EF4-FFF2-40B4-BE49-F238E27FC236}">
                <a16:creationId xmlns:a16="http://schemas.microsoft.com/office/drawing/2014/main" id="{1393E3A7-FBFC-A071-CAC3-1A8E2FFD4ED1}"/>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Agenda</a:t>
            </a:r>
          </a:p>
        </p:txBody>
      </p:sp>
    </p:spTree>
    <p:extLst>
      <p:ext uri="{BB962C8B-B14F-4D97-AF65-F5344CB8AC3E}">
        <p14:creationId xmlns:p14="http://schemas.microsoft.com/office/powerpoint/2010/main" val="425715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_Standard - head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a:t>Click to edit 1-line title 28 </a:t>
            </a:r>
            <a:r>
              <a:rPr lang="en-GB" noProof="0" err="1"/>
              <a:t>pt</a:t>
            </a:r>
            <a:endParaRPr lang="en-GB" noProof="0"/>
          </a:p>
        </p:txBody>
      </p:sp>
      <p:sp>
        <p:nvSpPr>
          <p:cNvPr id="6" name="Text Placeholder 2">
            <a:extLst>
              <a:ext uri="{FF2B5EF4-FFF2-40B4-BE49-F238E27FC236}">
                <a16:creationId xmlns:a16="http://schemas.microsoft.com/office/drawing/2014/main" id="{EEE89C54-40F2-46E3-9368-A41AB0AE564E}"/>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3" name="Slide Number Placeholder 4">
            <a:extLst>
              <a:ext uri="{FF2B5EF4-FFF2-40B4-BE49-F238E27FC236}">
                <a16:creationId xmlns:a16="http://schemas.microsoft.com/office/drawing/2014/main" id="{EF2347EB-E32A-7F9B-1585-F80FAE113B5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Date Placeholder 3">
            <a:extLst>
              <a:ext uri="{FF2B5EF4-FFF2-40B4-BE49-F238E27FC236}">
                <a16:creationId xmlns:a16="http://schemas.microsoft.com/office/drawing/2014/main" id="{E3BDA2E6-468B-775D-2B9E-9C406927FD4C}"/>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43433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2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7405200" cy="4536000"/>
          </a:xfrm>
        </p:spPr>
        <p:txBody>
          <a:bodyPr/>
          <a:lstStyle>
            <a:lvl1pPr marL="360000" indent="-360000">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a:t>Click to add points</a:t>
            </a:r>
          </a:p>
          <a:p>
            <a:pPr lvl="1"/>
            <a:r>
              <a:rPr lang="en-US"/>
              <a:t>Second level</a:t>
            </a:r>
          </a:p>
          <a:p>
            <a:pPr lvl="2"/>
            <a:r>
              <a:rPr lang="en-US"/>
              <a:t>Third level ,</a:t>
            </a:r>
          </a:p>
        </p:txBody>
      </p:sp>
      <p:sp>
        <p:nvSpPr>
          <p:cNvPr id="7" name="Picture Placeholder 3">
            <a:extLst>
              <a:ext uri="{FF2B5EF4-FFF2-40B4-BE49-F238E27FC236}">
                <a16:creationId xmlns:a16="http://schemas.microsoft.com/office/drawing/2014/main" id="{FDFF41AD-43D5-485F-8372-990A352F119F}"/>
              </a:ext>
            </a:extLst>
          </p:cNvPr>
          <p:cNvSpPr>
            <a:spLocks noGrp="1"/>
          </p:cNvSpPr>
          <p:nvPr>
            <p:ph type="pic" sz="quarter" idx="18" hasCustomPrompt="1"/>
          </p:nvPr>
        </p:nvSpPr>
        <p:spPr>
          <a:xfrm>
            <a:off x="9096000" y="0"/>
            <a:ext cx="3096000" cy="6858000"/>
          </a:xfrm>
          <a:noFill/>
          <a:ln>
            <a:noFill/>
          </a:ln>
        </p:spPr>
        <p:txBody>
          <a:bodyPr lIns="108000" tIns="504000" anchor="t" anchorCtr="1"/>
          <a:lstStyle>
            <a:lvl1pPr marL="0" indent="0" algn="ctr">
              <a:buNone/>
              <a:defRPr sz="2000">
                <a:solidFill>
                  <a:schemeClr val="accent6"/>
                </a:solidFill>
              </a:defRPr>
            </a:lvl1pPr>
          </a:lstStyle>
          <a:p>
            <a:r>
              <a:rPr lang="en-GB"/>
              <a:t>To add image, click on placeholder and insert image from Canto</a:t>
            </a:r>
          </a:p>
        </p:txBody>
      </p:sp>
      <p:sp>
        <p:nvSpPr>
          <p:cNvPr id="2" name="Slide Number Placeholder 4">
            <a:extLst>
              <a:ext uri="{FF2B5EF4-FFF2-40B4-BE49-F238E27FC236}">
                <a16:creationId xmlns:a16="http://schemas.microsoft.com/office/drawing/2014/main" id="{BC52708B-BCC7-1A85-C847-3268E8B8DE4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Title Placeholder 1">
            <a:extLst>
              <a:ext uri="{FF2B5EF4-FFF2-40B4-BE49-F238E27FC236}">
                <a16:creationId xmlns:a16="http://schemas.microsoft.com/office/drawing/2014/main" id="{CBB10EAF-E538-144D-CB74-2405434FD85D}"/>
              </a:ext>
            </a:extLst>
          </p:cNvPr>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Agenda</a:t>
            </a:r>
          </a:p>
        </p:txBody>
      </p:sp>
    </p:spTree>
    <p:extLst>
      <p:ext uri="{BB962C8B-B14F-4D97-AF65-F5344CB8AC3E}">
        <p14:creationId xmlns:p14="http://schemas.microsoft.com/office/powerpoint/2010/main" val="1161942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Headline + diagram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1620000" y="359999"/>
            <a:ext cx="8820000" cy="1199860"/>
          </a:xfrm>
        </p:spPr>
        <p:txBody>
          <a:bodyPr bIns="0" anchor="ctr" anchorCtr="0">
            <a:normAutofit/>
          </a:bodyPr>
          <a:lstStyle>
            <a:lvl1pPr>
              <a:defRPr sz="4800"/>
            </a:lvl1pPr>
          </a:lstStyle>
          <a:p>
            <a:r>
              <a:rPr lang="sv-SE" err="1"/>
              <a:t>When</a:t>
            </a:r>
            <a:r>
              <a:rPr lang="sv-SE"/>
              <a:t> </a:t>
            </a:r>
            <a:r>
              <a:rPr lang="sv-SE" err="1"/>
              <a:t>more</a:t>
            </a:r>
            <a:r>
              <a:rPr lang="sv-SE"/>
              <a:t> space is </a:t>
            </a:r>
            <a:r>
              <a:rPr lang="sv-SE" err="1"/>
              <a:t>needed</a:t>
            </a:r>
            <a:endParaRPr lang="sv-SE"/>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7pPr marL="2743200" indent="0">
              <a:buNone/>
              <a:defRPr/>
            </a:lvl7pPr>
          </a:lstStyle>
          <a:p>
            <a:r>
              <a:rPr lang="sv-SE"/>
              <a:t>Text </a:t>
            </a:r>
            <a:r>
              <a:rPr lang="sv-SE" err="1"/>
              <a:t>level</a:t>
            </a:r>
            <a:r>
              <a:rPr lang="sv-SE"/>
              <a:t> 1</a:t>
            </a:r>
          </a:p>
          <a:p>
            <a:pPr lvl="1"/>
            <a:r>
              <a:rPr lang="sv-SE"/>
              <a:t>Text </a:t>
            </a:r>
            <a:r>
              <a:rPr lang="sv-SE" err="1"/>
              <a:t>level</a:t>
            </a:r>
            <a:r>
              <a:rPr lang="sv-SE"/>
              <a:t> 2</a:t>
            </a:r>
          </a:p>
          <a:p>
            <a:pPr lvl="2"/>
            <a:r>
              <a:rPr lang="sv-SE"/>
              <a:t>Text </a:t>
            </a:r>
            <a:r>
              <a:rPr lang="sv-SE" err="1"/>
              <a:t>level</a:t>
            </a:r>
            <a:r>
              <a:rPr lang="sv-SE"/>
              <a:t> 3</a:t>
            </a:r>
          </a:p>
          <a:p>
            <a:pPr lvl="3"/>
            <a:r>
              <a:rPr lang="sv-SE"/>
              <a:t>Text </a:t>
            </a:r>
            <a:r>
              <a:rPr lang="sv-SE" err="1"/>
              <a:t>level</a:t>
            </a:r>
            <a:r>
              <a:rPr lang="sv-SE"/>
              <a:t> 4</a:t>
            </a:r>
          </a:p>
          <a:p>
            <a:pPr lvl="4"/>
            <a:r>
              <a:rPr lang="sv-SE"/>
              <a:t>Text </a:t>
            </a:r>
            <a:r>
              <a:rPr lang="sv-SE" err="1"/>
              <a:t>level</a:t>
            </a:r>
            <a:r>
              <a:rPr lang="sv-SE"/>
              <a:t> 5</a:t>
            </a:r>
          </a:p>
          <a:p>
            <a:pPr lvl="5"/>
            <a:r>
              <a:rPr lang="sv-SE"/>
              <a:t>Text </a:t>
            </a:r>
            <a:r>
              <a:rPr lang="sv-SE" err="1"/>
              <a:t>level</a:t>
            </a:r>
            <a:r>
              <a:rPr lang="sv-SE"/>
              <a:t> 6</a:t>
            </a:r>
          </a:p>
        </p:txBody>
      </p:sp>
    </p:spTree>
    <p:extLst>
      <p:ext uri="{BB962C8B-B14F-4D97-AF65-F5344CB8AC3E}">
        <p14:creationId xmlns:p14="http://schemas.microsoft.com/office/powerpoint/2010/main" val="1019038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4BAA91-92C7-4F11-9805-3C092E417249}"/>
              </a:ext>
            </a:extLst>
          </p:cNvPr>
          <p:cNvSpPr>
            <a:spLocks noGrp="1"/>
          </p:cNvSpPr>
          <p:nvPr>
            <p:ph type="pic" sz="quarter" idx="11" hasCustomPrompt="1"/>
          </p:nvPr>
        </p:nvSpPr>
        <p:spPr>
          <a:xfrm>
            <a:off x="0" y="0"/>
            <a:ext cx="12192000" cy="4011613"/>
          </a:xfrm>
          <a:blipFill dpi="0" rotWithShape="1">
            <a:blip r:embed="rId2"/>
            <a:srcRect/>
            <a:stretch>
              <a:fillRect/>
            </a:stretch>
          </a:blipFill>
        </p:spPr>
        <p:txBody>
          <a:bodyPr lIns="1296000" anchor="ctr" anchorCtr="1"/>
          <a:lstStyle>
            <a:lvl1pPr marL="0" indent="0" algn="ctr">
              <a:buNone/>
              <a:defRPr sz="2400">
                <a:solidFill>
                  <a:schemeClr val="accent6"/>
                </a:solidFill>
              </a:defRPr>
            </a:lvl1pPr>
          </a:lstStyle>
          <a:p>
            <a:r>
              <a:rPr lang="en-GB"/>
              <a:t>                                             Click on icon to insert picture</a:t>
            </a:r>
          </a:p>
        </p:txBody>
      </p:sp>
      <p:pic>
        <p:nvPicPr>
          <p:cNvPr id="13" name="Picture 12" descr="A picture containing drawing, plate&#10;&#10;Description automatically generated">
            <a:extLst>
              <a:ext uri="{FF2B5EF4-FFF2-40B4-BE49-F238E27FC236}">
                <a16:creationId xmlns:a16="http://schemas.microsoft.com/office/drawing/2014/main" id="{1B2C77A1-E718-4F57-8AB9-78DC3BBFE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6758" y="5986075"/>
            <a:ext cx="2094592" cy="504000"/>
          </a:xfrm>
          <a:prstGeom prst="rect">
            <a:avLst/>
          </a:prstGeom>
        </p:spPr>
      </p:pic>
      <p:sp>
        <p:nvSpPr>
          <p:cNvPr id="11" name="Rectangle 10">
            <a:extLst>
              <a:ext uri="{FF2B5EF4-FFF2-40B4-BE49-F238E27FC236}">
                <a16:creationId xmlns:a16="http://schemas.microsoft.com/office/drawing/2014/main" id="{EBD47B59-0939-4E61-8187-2D296FD839D8}"/>
              </a:ext>
            </a:extLst>
          </p:cNvPr>
          <p:cNvSpPr/>
          <p:nvPr userDrawn="1"/>
        </p:nvSpPr>
        <p:spPr>
          <a:xfrm>
            <a:off x="0" y="3429001"/>
            <a:ext cx="12192000" cy="3430588"/>
          </a:xfrm>
          <a:prstGeom prst="rect">
            <a:avLst/>
          </a:prstGeom>
          <a:gradFill>
            <a:gsLst>
              <a:gs pos="0">
                <a:schemeClr val="accent2">
                  <a:alpha val="63000"/>
                </a:schemeClr>
              </a:gs>
              <a:gs pos="14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2" name="Title 1"/>
          <p:cNvSpPr>
            <a:spLocks noGrp="1"/>
          </p:cNvSpPr>
          <p:nvPr>
            <p:ph type="ctrTitle" hasCustomPrompt="1"/>
          </p:nvPr>
        </p:nvSpPr>
        <p:spPr>
          <a:xfrm>
            <a:off x="1047879" y="3848881"/>
            <a:ext cx="6835200" cy="1206000"/>
          </a:xfrm>
        </p:spPr>
        <p:txBody>
          <a:bodyPr anchor="b" anchorCtr="0">
            <a:noAutofit/>
          </a:bodyPr>
          <a:lstStyle>
            <a:lvl1pPr>
              <a:defRPr sz="3200">
                <a:solidFill>
                  <a:schemeClr val="bg1"/>
                </a:solidFill>
              </a:defRPr>
            </a:lvl1pPr>
          </a:lstStyle>
          <a:p>
            <a:r>
              <a:rPr lang="en-GB" noProof="0"/>
              <a:t>Click to edit title 32 </a:t>
            </a:r>
            <a:r>
              <a:rPr lang="en-GB" noProof="0" err="1"/>
              <a:t>pt</a:t>
            </a:r>
            <a:endParaRPr lang="en-GB" noProof="0"/>
          </a:p>
        </p:txBody>
      </p:sp>
      <p:sp>
        <p:nvSpPr>
          <p:cNvPr id="3" name="Subtitle 2"/>
          <p:cNvSpPr>
            <a:spLocks noGrp="1"/>
          </p:cNvSpPr>
          <p:nvPr>
            <p:ph type="subTitle" idx="1" hasCustomPrompt="1"/>
          </p:nvPr>
        </p:nvSpPr>
        <p:spPr>
          <a:xfrm>
            <a:off x="1047879" y="5108236"/>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subtitle 24 </a:t>
            </a:r>
            <a:r>
              <a:rPr lang="en-US" err="1"/>
              <a:t>pt</a:t>
            </a:r>
            <a:endParaRPr lang="en-GB"/>
          </a:p>
        </p:txBody>
      </p:sp>
      <p:pic>
        <p:nvPicPr>
          <p:cNvPr id="6" name="Picture 5" descr="A picture containing drawing, plate&#10;&#10;Description automatically generated">
            <a:extLst>
              <a:ext uri="{FF2B5EF4-FFF2-40B4-BE49-F238E27FC236}">
                <a16:creationId xmlns:a16="http://schemas.microsoft.com/office/drawing/2014/main" id="{E0C178EA-5B9F-4884-B480-71C25855CA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77381" y="5961589"/>
            <a:ext cx="2094592" cy="552972"/>
          </a:xfrm>
          <a:prstGeom prst="rect">
            <a:avLst/>
          </a:prstGeom>
        </p:spPr>
      </p:pic>
    </p:spTree>
    <p:extLst>
      <p:ext uri="{BB962C8B-B14F-4D97-AF65-F5344CB8AC3E}">
        <p14:creationId xmlns:p14="http://schemas.microsoft.com/office/powerpoint/2010/main" val="2682859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4BAA91-92C7-4F11-9805-3C092E417249}"/>
              </a:ext>
            </a:extLst>
          </p:cNvPr>
          <p:cNvSpPr>
            <a:spLocks noGrp="1"/>
          </p:cNvSpPr>
          <p:nvPr>
            <p:ph type="pic" sz="quarter" idx="11" hasCustomPrompt="1"/>
          </p:nvPr>
        </p:nvSpPr>
        <p:spPr>
          <a:xfrm>
            <a:off x="0" y="0"/>
            <a:ext cx="12192000" cy="4011613"/>
          </a:xfrm>
          <a:blipFill dpi="0" rotWithShape="1">
            <a:blip r:embed="rId2"/>
            <a:srcRect/>
            <a:stretch>
              <a:fillRect/>
            </a:stretch>
          </a:blipFill>
        </p:spPr>
        <p:txBody>
          <a:bodyPr lIns="7308000" anchor="ctr" anchorCtr="1"/>
          <a:lstStyle>
            <a:lvl1pPr marL="0" indent="0" algn="r">
              <a:buNone/>
              <a:defRPr sz="2400">
                <a:solidFill>
                  <a:schemeClr val="bg1"/>
                </a:solidFill>
              </a:defRPr>
            </a:lvl1pPr>
          </a:lstStyle>
          <a:p>
            <a:r>
              <a:rPr lang="en-GB"/>
              <a:t>To add image, click on placeholder and insert image from Canto  </a:t>
            </a:r>
          </a:p>
        </p:txBody>
      </p:sp>
      <p:pic>
        <p:nvPicPr>
          <p:cNvPr id="13" name="Picture 12" descr="A picture containing drawing, plate&#10;&#10;Description automatically generated">
            <a:extLst>
              <a:ext uri="{FF2B5EF4-FFF2-40B4-BE49-F238E27FC236}">
                <a16:creationId xmlns:a16="http://schemas.microsoft.com/office/drawing/2014/main" id="{1B2C77A1-E718-4F57-8AB9-78DC3BBFE1F9}"/>
              </a:ext>
            </a:extLst>
          </p:cNvPr>
          <p:cNvPicPr>
            <a:picLocks noChangeAspect="1"/>
          </p:cNvPicPr>
          <p:nvPr userDrawn="1"/>
        </p:nvPicPr>
        <p:blipFill>
          <a:blip r:embed="rId3"/>
          <a:stretch>
            <a:fillRect/>
          </a:stretch>
        </p:blipFill>
        <p:spPr>
          <a:xfrm>
            <a:off x="9976758" y="5986075"/>
            <a:ext cx="2094592" cy="504000"/>
          </a:xfrm>
          <a:prstGeom prst="rect">
            <a:avLst/>
          </a:prstGeom>
        </p:spPr>
      </p:pic>
      <p:sp>
        <p:nvSpPr>
          <p:cNvPr id="11" name="Rectangle 10">
            <a:extLst>
              <a:ext uri="{FF2B5EF4-FFF2-40B4-BE49-F238E27FC236}">
                <a16:creationId xmlns:a16="http://schemas.microsoft.com/office/drawing/2014/main" id="{EBD47B59-0939-4E61-8187-2D296FD839D8}"/>
              </a:ext>
            </a:extLst>
          </p:cNvPr>
          <p:cNvSpPr/>
          <p:nvPr userDrawn="1"/>
        </p:nvSpPr>
        <p:spPr>
          <a:xfrm>
            <a:off x="0" y="3429001"/>
            <a:ext cx="12192000" cy="3430588"/>
          </a:xfrm>
          <a:prstGeom prst="rect">
            <a:avLst/>
          </a:prstGeom>
          <a:gradFill>
            <a:gsLst>
              <a:gs pos="0">
                <a:schemeClr val="accent2">
                  <a:alpha val="63000"/>
                </a:schemeClr>
              </a:gs>
              <a:gs pos="14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2" name="Title 1"/>
          <p:cNvSpPr>
            <a:spLocks noGrp="1"/>
          </p:cNvSpPr>
          <p:nvPr>
            <p:ph type="ctrTitle" hasCustomPrompt="1"/>
          </p:nvPr>
        </p:nvSpPr>
        <p:spPr>
          <a:xfrm>
            <a:off x="1047879" y="3848881"/>
            <a:ext cx="6835200" cy="1206000"/>
          </a:xfrm>
        </p:spPr>
        <p:txBody>
          <a:bodyPr anchor="b" anchorCtr="0">
            <a:noAutofit/>
          </a:bodyPr>
          <a:lstStyle>
            <a:lvl1pPr>
              <a:defRPr sz="3200">
                <a:solidFill>
                  <a:schemeClr val="bg1"/>
                </a:solidFill>
              </a:defRPr>
            </a:lvl1pPr>
          </a:lstStyle>
          <a:p>
            <a:r>
              <a:rPr lang="en-GB" noProof="0"/>
              <a:t>Click to edit title 32 </a:t>
            </a:r>
            <a:r>
              <a:rPr lang="en-GB" noProof="0" err="1"/>
              <a:t>pt</a:t>
            </a:r>
            <a:endParaRPr lang="en-GB" noProof="0"/>
          </a:p>
        </p:txBody>
      </p:sp>
      <p:sp>
        <p:nvSpPr>
          <p:cNvPr id="3" name="Subtitle 2"/>
          <p:cNvSpPr>
            <a:spLocks noGrp="1"/>
          </p:cNvSpPr>
          <p:nvPr>
            <p:ph type="subTitle" idx="1" hasCustomPrompt="1"/>
          </p:nvPr>
        </p:nvSpPr>
        <p:spPr>
          <a:xfrm>
            <a:off x="1047879" y="5108236"/>
            <a:ext cx="6835200" cy="877839"/>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subtitle 24 </a:t>
            </a:r>
            <a:r>
              <a:rPr lang="en-US" err="1"/>
              <a:t>pt</a:t>
            </a:r>
            <a:endParaRPr lang="en-US"/>
          </a:p>
        </p:txBody>
      </p:sp>
      <p:pic>
        <p:nvPicPr>
          <p:cNvPr id="6" name="Picture 5" descr="A picture containing drawing, plate&#10;&#10;Description automatically generated">
            <a:extLst>
              <a:ext uri="{FF2B5EF4-FFF2-40B4-BE49-F238E27FC236}">
                <a16:creationId xmlns:a16="http://schemas.microsoft.com/office/drawing/2014/main" id="{E0C178EA-5B9F-4884-B480-71C25855CA57}"/>
              </a:ext>
            </a:extLst>
          </p:cNvPr>
          <p:cNvPicPr>
            <a:picLocks noChangeAspect="1"/>
          </p:cNvPicPr>
          <p:nvPr userDrawn="1"/>
        </p:nvPicPr>
        <p:blipFill>
          <a:blip r:embed="rId3"/>
          <a:stretch>
            <a:fillRect/>
          </a:stretch>
        </p:blipFill>
        <p:spPr>
          <a:xfrm>
            <a:off x="9777381" y="5961589"/>
            <a:ext cx="2094592" cy="552972"/>
          </a:xfrm>
          <a:prstGeom prst="rect">
            <a:avLst/>
          </a:prstGeom>
        </p:spPr>
      </p:pic>
      <p:sp>
        <p:nvSpPr>
          <p:cNvPr id="5" name="Subtitle 12">
            <a:extLst>
              <a:ext uri="{FF2B5EF4-FFF2-40B4-BE49-F238E27FC236}">
                <a16:creationId xmlns:a16="http://schemas.microsoft.com/office/drawing/2014/main" id="{F7D86BCB-83AB-F15C-13FF-F10F1822ADB7}"/>
              </a:ext>
            </a:extLst>
          </p:cNvPr>
          <p:cNvSpPr txBox="1">
            <a:spLocks/>
          </p:cNvSpPr>
          <p:nvPr userDrawn="1"/>
        </p:nvSpPr>
        <p:spPr>
          <a:xfrm>
            <a:off x="1047879" y="6001170"/>
            <a:ext cx="1476000" cy="360000"/>
          </a:xfrm>
          <a:prstGeom prst="rect">
            <a:avLst/>
          </a:prstGeom>
        </p:spPr>
        <p:txBody>
          <a:bodyPr vert="horz" lIns="0" tIns="54000" rIns="108000" bIns="54000" rtlCol="0">
            <a:noAutofit/>
          </a:bodyPr>
          <a:lstStyle>
            <a:lvl1pPr marL="0" indent="0" algn="l" defTabSz="1088236" rtl="0" eaLnBrk="1" latinLnBrk="0" hangingPunct="1">
              <a:lnSpc>
                <a:spcPct val="100000"/>
              </a:lnSpc>
              <a:spcBef>
                <a:spcPts val="600"/>
              </a:spcBef>
              <a:buClr>
                <a:schemeClr val="tx2"/>
              </a:buClr>
              <a:buSzPct val="80000"/>
              <a:buFont typeface="Arial" pitchFamily="34" charset="0"/>
              <a:buNone/>
              <a:tabLst/>
              <a:defRPr sz="2400" b="1" kern="1200" baseline="0">
                <a:solidFill>
                  <a:schemeClr val="bg1"/>
                </a:solidFill>
                <a:latin typeface="+mn-lt"/>
                <a:ea typeface="+mn-ea"/>
                <a:cs typeface="+mn-cs"/>
              </a:defRPr>
            </a:lvl1pPr>
            <a:lvl2pPr marL="544104" indent="0" algn="ctr" defTabSz="1088236" rtl="0" eaLnBrk="1" latinLnBrk="0" hangingPunct="1">
              <a:lnSpc>
                <a:spcPts val="2400"/>
              </a:lnSpc>
              <a:spcBef>
                <a:spcPts val="600"/>
              </a:spcBef>
              <a:buClr>
                <a:schemeClr val="tx2"/>
              </a:buClr>
              <a:buSzPct val="80000"/>
              <a:buFont typeface="Arial" pitchFamily="34" charset="0"/>
              <a:buNone/>
              <a:defRPr sz="2000" kern="1200">
                <a:solidFill>
                  <a:schemeClr val="tx1">
                    <a:tint val="75000"/>
                  </a:schemeClr>
                </a:solidFill>
                <a:latin typeface="+mn-lt"/>
                <a:ea typeface="+mn-ea"/>
                <a:cs typeface="+mn-cs"/>
              </a:defRPr>
            </a:lvl2pPr>
            <a:lvl3pPr marL="1088209" indent="0" algn="ctr" defTabSz="1088236" rtl="0" eaLnBrk="1" latinLnBrk="0" hangingPunct="1">
              <a:lnSpc>
                <a:spcPts val="2400"/>
              </a:lnSpc>
              <a:spcBef>
                <a:spcPts val="600"/>
              </a:spcBef>
              <a:buClr>
                <a:schemeClr val="tx2"/>
              </a:buClr>
              <a:buSzPct val="80000"/>
              <a:buFont typeface="Arial" pitchFamily="34" charset="0"/>
              <a:buNone/>
              <a:defRPr sz="1800" kern="1200">
                <a:solidFill>
                  <a:schemeClr val="tx1">
                    <a:tint val="75000"/>
                  </a:schemeClr>
                </a:solidFill>
                <a:latin typeface="+mn-lt"/>
                <a:ea typeface="+mn-ea"/>
                <a:cs typeface="+mn-cs"/>
              </a:defRPr>
            </a:lvl3pPr>
            <a:lvl4pPr marL="1632313" indent="0" algn="ctr" defTabSz="1088236" rtl="0" eaLnBrk="1" latinLnBrk="0" hangingPunct="1">
              <a:lnSpc>
                <a:spcPts val="2400"/>
              </a:lnSpc>
              <a:spcBef>
                <a:spcPts val="600"/>
              </a:spcBef>
              <a:buClr>
                <a:schemeClr val="tx2"/>
              </a:buClr>
              <a:buSzPct val="80000"/>
              <a:buFont typeface="Arial" pitchFamily="34" charset="0"/>
              <a:buNone/>
              <a:defRPr sz="1600" kern="1200">
                <a:solidFill>
                  <a:schemeClr val="tx1">
                    <a:tint val="75000"/>
                  </a:schemeClr>
                </a:solidFill>
                <a:latin typeface="+mn-lt"/>
                <a:ea typeface="+mn-ea"/>
                <a:cs typeface="+mn-cs"/>
              </a:defRPr>
            </a:lvl4pPr>
            <a:lvl5pPr marL="2176416" indent="0" algn="ctr" defTabSz="1088236" rtl="0" eaLnBrk="1" latinLnBrk="0" hangingPunct="1">
              <a:lnSpc>
                <a:spcPts val="2400"/>
              </a:lnSpc>
              <a:spcBef>
                <a:spcPts val="600"/>
              </a:spcBef>
              <a:buClr>
                <a:schemeClr val="tx2"/>
              </a:buClr>
              <a:buSzPct val="80000"/>
              <a:buFont typeface="Arial" pitchFamily="34" charset="0"/>
              <a:buNone/>
              <a:defRPr sz="1400" kern="1200">
                <a:solidFill>
                  <a:schemeClr val="tx1">
                    <a:tint val="75000"/>
                  </a:schemeClr>
                </a:solidFill>
                <a:latin typeface="+mn-lt"/>
                <a:ea typeface="+mn-ea"/>
                <a:cs typeface="+mn-cs"/>
              </a:defRPr>
            </a:lvl5pPr>
            <a:lvl6pPr marL="2720521" indent="0" algn="ctr" defTabSz="1088236" rtl="0" eaLnBrk="1" latinLnBrk="0" hangingPunct="1">
              <a:lnSpc>
                <a:spcPts val="2856"/>
              </a:lnSpc>
              <a:spcBef>
                <a:spcPts val="0"/>
              </a:spcBef>
              <a:buFontTx/>
              <a:buNone/>
              <a:defRPr sz="2398" kern="1200">
                <a:solidFill>
                  <a:schemeClr val="tx1">
                    <a:tint val="75000"/>
                  </a:schemeClr>
                </a:solidFill>
                <a:latin typeface="+mn-lt"/>
                <a:ea typeface="+mn-ea"/>
                <a:cs typeface="+mn-cs"/>
              </a:defRPr>
            </a:lvl6pPr>
            <a:lvl7pPr marL="3264625" indent="0" algn="ctr" defTabSz="1088236" rtl="0" eaLnBrk="1" latinLnBrk="0" hangingPunct="1">
              <a:spcBef>
                <a:spcPct val="20000"/>
              </a:spcBef>
              <a:buFontTx/>
              <a:buNone/>
              <a:defRPr sz="2398" kern="1200">
                <a:solidFill>
                  <a:schemeClr val="tx1">
                    <a:tint val="75000"/>
                  </a:schemeClr>
                </a:solidFill>
                <a:latin typeface="+mn-lt"/>
                <a:ea typeface="+mn-ea"/>
                <a:cs typeface="+mn-cs"/>
              </a:defRPr>
            </a:lvl7pPr>
            <a:lvl8pPr marL="3808729"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8pPr>
            <a:lvl9pPr marL="4352834"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9pPr>
          </a:lstStyle>
          <a:p>
            <a:r>
              <a:rPr lang="en-GB" sz="1600"/>
              <a:t>Presented by: </a:t>
            </a:r>
          </a:p>
        </p:txBody>
      </p:sp>
      <p:sp>
        <p:nvSpPr>
          <p:cNvPr id="8" name="Subtitle 12">
            <a:extLst>
              <a:ext uri="{FF2B5EF4-FFF2-40B4-BE49-F238E27FC236}">
                <a16:creationId xmlns:a16="http://schemas.microsoft.com/office/drawing/2014/main" id="{CB498A3B-AC8E-AE75-A08D-9530A3C459FD}"/>
              </a:ext>
            </a:extLst>
          </p:cNvPr>
          <p:cNvSpPr txBox="1">
            <a:spLocks/>
          </p:cNvSpPr>
          <p:nvPr userDrawn="1"/>
        </p:nvSpPr>
        <p:spPr>
          <a:xfrm>
            <a:off x="1047879" y="6394796"/>
            <a:ext cx="684000" cy="360000"/>
          </a:xfrm>
          <a:prstGeom prst="rect">
            <a:avLst/>
          </a:prstGeom>
        </p:spPr>
        <p:txBody>
          <a:bodyPr vert="horz" lIns="0" tIns="54000" rIns="108000" bIns="54000" rtlCol="0">
            <a:noAutofit/>
          </a:bodyPr>
          <a:lstStyle>
            <a:lvl1pPr marL="0" indent="0" algn="l" defTabSz="1088236" rtl="0" eaLnBrk="1" latinLnBrk="0" hangingPunct="1">
              <a:lnSpc>
                <a:spcPct val="100000"/>
              </a:lnSpc>
              <a:spcBef>
                <a:spcPts val="600"/>
              </a:spcBef>
              <a:buClr>
                <a:schemeClr val="tx2"/>
              </a:buClr>
              <a:buSzPct val="80000"/>
              <a:buFont typeface="Arial" pitchFamily="34" charset="0"/>
              <a:buNone/>
              <a:tabLst/>
              <a:defRPr sz="2400" b="1" kern="1200" baseline="0">
                <a:solidFill>
                  <a:schemeClr val="bg1"/>
                </a:solidFill>
                <a:latin typeface="+mn-lt"/>
                <a:ea typeface="+mn-ea"/>
                <a:cs typeface="+mn-cs"/>
              </a:defRPr>
            </a:lvl1pPr>
            <a:lvl2pPr marL="544104" indent="0" algn="ctr" defTabSz="1088236" rtl="0" eaLnBrk="1" latinLnBrk="0" hangingPunct="1">
              <a:lnSpc>
                <a:spcPts val="2400"/>
              </a:lnSpc>
              <a:spcBef>
                <a:spcPts val="600"/>
              </a:spcBef>
              <a:buClr>
                <a:schemeClr val="tx2"/>
              </a:buClr>
              <a:buSzPct val="80000"/>
              <a:buFont typeface="Arial" pitchFamily="34" charset="0"/>
              <a:buNone/>
              <a:defRPr sz="2000" kern="1200">
                <a:solidFill>
                  <a:schemeClr val="tx1">
                    <a:tint val="75000"/>
                  </a:schemeClr>
                </a:solidFill>
                <a:latin typeface="+mn-lt"/>
                <a:ea typeface="+mn-ea"/>
                <a:cs typeface="+mn-cs"/>
              </a:defRPr>
            </a:lvl2pPr>
            <a:lvl3pPr marL="1088209" indent="0" algn="ctr" defTabSz="1088236" rtl="0" eaLnBrk="1" latinLnBrk="0" hangingPunct="1">
              <a:lnSpc>
                <a:spcPts val="2400"/>
              </a:lnSpc>
              <a:spcBef>
                <a:spcPts val="600"/>
              </a:spcBef>
              <a:buClr>
                <a:schemeClr val="tx2"/>
              </a:buClr>
              <a:buSzPct val="80000"/>
              <a:buFont typeface="Arial" pitchFamily="34" charset="0"/>
              <a:buNone/>
              <a:defRPr sz="1800" kern="1200">
                <a:solidFill>
                  <a:schemeClr val="tx1">
                    <a:tint val="75000"/>
                  </a:schemeClr>
                </a:solidFill>
                <a:latin typeface="+mn-lt"/>
                <a:ea typeface="+mn-ea"/>
                <a:cs typeface="+mn-cs"/>
              </a:defRPr>
            </a:lvl3pPr>
            <a:lvl4pPr marL="1632313" indent="0" algn="ctr" defTabSz="1088236" rtl="0" eaLnBrk="1" latinLnBrk="0" hangingPunct="1">
              <a:lnSpc>
                <a:spcPts val="2400"/>
              </a:lnSpc>
              <a:spcBef>
                <a:spcPts val="600"/>
              </a:spcBef>
              <a:buClr>
                <a:schemeClr val="tx2"/>
              </a:buClr>
              <a:buSzPct val="80000"/>
              <a:buFont typeface="Arial" pitchFamily="34" charset="0"/>
              <a:buNone/>
              <a:defRPr sz="1600" kern="1200">
                <a:solidFill>
                  <a:schemeClr val="tx1">
                    <a:tint val="75000"/>
                  </a:schemeClr>
                </a:solidFill>
                <a:latin typeface="+mn-lt"/>
                <a:ea typeface="+mn-ea"/>
                <a:cs typeface="+mn-cs"/>
              </a:defRPr>
            </a:lvl4pPr>
            <a:lvl5pPr marL="2176416" indent="0" algn="ctr" defTabSz="1088236" rtl="0" eaLnBrk="1" latinLnBrk="0" hangingPunct="1">
              <a:lnSpc>
                <a:spcPts val="2400"/>
              </a:lnSpc>
              <a:spcBef>
                <a:spcPts val="600"/>
              </a:spcBef>
              <a:buClr>
                <a:schemeClr val="tx2"/>
              </a:buClr>
              <a:buSzPct val="80000"/>
              <a:buFont typeface="Arial" pitchFamily="34" charset="0"/>
              <a:buNone/>
              <a:defRPr sz="1400" kern="1200">
                <a:solidFill>
                  <a:schemeClr val="tx1">
                    <a:tint val="75000"/>
                  </a:schemeClr>
                </a:solidFill>
                <a:latin typeface="+mn-lt"/>
                <a:ea typeface="+mn-ea"/>
                <a:cs typeface="+mn-cs"/>
              </a:defRPr>
            </a:lvl5pPr>
            <a:lvl6pPr marL="2720521" indent="0" algn="ctr" defTabSz="1088236" rtl="0" eaLnBrk="1" latinLnBrk="0" hangingPunct="1">
              <a:lnSpc>
                <a:spcPts val="2856"/>
              </a:lnSpc>
              <a:spcBef>
                <a:spcPts val="0"/>
              </a:spcBef>
              <a:buFontTx/>
              <a:buNone/>
              <a:defRPr sz="2398" kern="1200">
                <a:solidFill>
                  <a:schemeClr val="tx1">
                    <a:tint val="75000"/>
                  </a:schemeClr>
                </a:solidFill>
                <a:latin typeface="+mn-lt"/>
                <a:ea typeface="+mn-ea"/>
                <a:cs typeface="+mn-cs"/>
              </a:defRPr>
            </a:lvl6pPr>
            <a:lvl7pPr marL="3264625" indent="0" algn="ctr" defTabSz="1088236" rtl="0" eaLnBrk="1" latinLnBrk="0" hangingPunct="1">
              <a:spcBef>
                <a:spcPct val="20000"/>
              </a:spcBef>
              <a:buFontTx/>
              <a:buNone/>
              <a:defRPr sz="2398" kern="1200">
                <a:solidFill>
                  <a:schemeClr val="tx1">
                    <a:tint val="75000"/>
                  </a:schemeClr>
                </a:solidFill>
                <a:latin typeface="+mn-lt"/>
                <a:ea typeface="+mn-ea"/>
                <a:cs typeface="+mn-cs"/>
              </a:defRPr>
            </a:lvl7pPr>
            <a:lvl8pPr marL="3808729"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8pPr>
            <a:lvl9pPr marL="4352834" indent="0" algn="ctr" defTabSz="1088236" rtl="0" eaLnBrk="1" latinLnBrk="0" hangingPunct="1">
              <a:spcBef>
                <a:spcPct val="20000"/>
              </a:spcBef>
              <a:buFont typeface="Arial" pitchFamily="34" charset="0"/>
              <a:buNone/>
              <a:defRPr sz="2398" kern="1200">
                <a:solidFill>
                  <a:schemeClr val="tx1">
                    <a:tint val="75000"/>
                  </a:schemeClr>
                </a:solidFill>
                <a:latin typeface="+mn-lt"/>
                <a:ea typeface="+mn-ea"/>
                <a:cs typeface="+mn-cs"/>
              </a:defRPr>
            </a:lvl9pPr>
          </a:lstStyle>
          <a:p>
            <a:r>
              <a:rPr lang="en-GB" sz="1600"/>
              <a:t>Date:</a:t>
            </a:r>
          </a:p>
        </p:txBody>
      </p:sp>
      <p:sp>
        <p:nvSpPr>
          <p:cNvPr id="12" name="Text Placeholder 11">
            <a:extLst>
              <a:ext uri="{FF2B5EF4-FFF2-40B4-BE49-F238E27FC236}">
                <a16:creationId xmlns:a16="http://schemas.microsoft.com/office/drawing/2014/main" id="{D9E21AD9-D75F-126F-0109-199BA9C7D9CD}"/>
              </a:ext>
            </a:extLst>
          </p:cNvPr>
          <p:cNvSpPr>
            <a:spLocks noGrp="1"/>
          </p:cNvSpPr>
          <p:nvPr>
            <p:ph type="body" sz="quarter" idx="12" hasCustomPrompt="1"/>
          </p:nvPr>
        </p:nvSpPr>
        <p:spPr>
          <a:xfrm>
            <a:off x="2432050" y="6001170"/>
            <a:ext cx="5040000" cy="360000"/>
          </a:xfrm>
        </p:spPr>
        <p:txBody>
          <a:bodyPr/>
          <a:lstStyle>
            <a:lvl1pPr marL="0" indent="0">
              <a:buNone/>
              <a:defRPr sz="1600" b="1">
                <a:solidFill>
                  <a:schemeClr val="bg1"/>
                </a:solidFill>
              </a:defRPr>
            </a:lvl1pPr>
            <a:lvl2pPr marL="358666" indent="0">
              <a:buNone/>
              <a:defRPr/>
            </a:lvl2pPr>
            <a:lvl3pPr marL="539460" indent="0">
              <a:buNone/>
              <a:defRPr/>
            </a:lvl3pPr>
            <a:lvl4pPr marL="718306" indent="0">
              <a:buNone/>
              <a:defRPr/>
            </a:lvl4pPr>
            <a:lvl5pPr marL="898126" indent="0">
              <a:buNone/>
              <a:defRPr/>
            </a:lvl5pPr>
          </a:lstStyle>
          <a:p>
            <a:pPr lvl="0"/>
            <a:r>
              <a:rPr lang="en-US" err="1"/>
              <a:t>Xxxx</a:t>
            </a:r>
            <a:endParaRPr lang="en-GB"/>
          </a:p>
        </p:txBody>
      </p:sp>
      <p:sp>
        <p:nvSpPr>
          <p:cNvPr id="14" name="Text Placeholder 11">
            <a:extLst>
              <a:ext uri="{FF2B5EF4-FFF2-40B4-BE49-F238E27FC236}">
                <a16:creationId xmlns:a16="http://schemas.microsoft.com/office/drawing/2014/main" id="{586AB20F-A4B4-50A2-F747-4F9D3E3538D8}"/>
              </a:ext>
            </a:extLst>
          </p:cNvPr>
          <p:cNvSpPr>
            <a:spLocks noGrp="1"/>
          </p:cNvSpPr>
          <p:nvPr>
            <p:ph type="body" sz="quarter" idx="13" hasCustomPrompt="1"/>
          </p:nvPr>
        </p:nvSpPr>
        <p:spPr>
          <a:xfrm>
            <a:off x="1644650" y="6394796"/>
            <a:ext cx="5040000" cy="360000"/>
          </a:xfrm>
        </p:spPr>
        <p:txBody>
          <a:bodyPr/>
          <a:lstStyle>
            <a:lvl1pPr marL="0" indent="0">
              <a:buNone/>
              <a:defRPr sz="1600" b="1">
                <a:solidFill>
                  <a:schemeClr val="bg1"/>
                </a:solidFill>
              </a:defRPr>
            </a:lvl1pPr>
            <a:lvl2pPr marL="358666" indent="0">
              <a:buNone/>
              <a:defRPr/>
            </a:lvl2pPr>
            <a:lvl3pPr marL="539460" indent="0">
              <a:buNone/>
              <a:defRPr/>
            </a:lvl3pPr>
            <a:lvl4pPr marL="718306" indent="0">
              <a:buNone/>
              <a:defRPr/>
            </a:lvl4pPr>
            <a:lvl5pPr marL="898126" indent="0">
              <a:buNone/>
              <a:defRPr/>
            </a:lvl5pPr>
          </a:lstStyle>
          <a:p>
            <a:pPr lvl="0"/>
            <a:r>
              <a:rPr lang="en-US" err="1"/>
              <a:t>yyyy</a:t>
            </a:r>
            <a:r>
              <a:rPr lang="en-US"/>
              <a:t>-mm-dd</a:t>
            </a:r>
            <a:endParaRPr lang="en-GB"/>
          </a:p>
        </p:txBody>
      </p:sp>
    </p:spTree>
    <p:extLst>
      <p:ext uri="{BB962C8B-B14F-4D97-AF65-F5344CB8AC3E}">
        <p14:creationId xmlns:p14="http://schemas.microsoft.com/office/powerpoint/2010/main" val="3049951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b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7879" y="3429000"/>
            <a:ext cx="6835200" cy="1206000"/>
          </a:xfrm>
        </p:spPr>
        <p:txBody>
          <a:bodyPr anchor="b" anchorCtr="0">
            <a:noAutofit/>
          </a:bodyPr>
          <a:lstStyle>
            <a:lvl1pPr>
              <a:defRPr sz="3200">
                <a:solidFill>
                  <a:schemeClr val="bg1"/>
                </a:solidFill>
              </a:defRPr>
            </a:lvl1pPr>
          </a:lstStyle>
          <a:p>
            <a:r>
              <a:rPr lang="en-GB" noProof="0"/>
              <a:t>Click to edit title 32 </a:t>
            </a:r>
            <a:r>
              <a:rPr lang="en-GB" noProof="0" err="1"/>
              <a:t>pt</a:t>
            </a:r>
            <a:endParaRPr lang="en-GB" noProof="0"/>
          </a:p>
        </p:txBody>
      </p:sp>
      <p:sp>
        <p:nvSpPr>
          <p:cNvPr id="3" name="Subtitle 2"/>
          <p:cNvSpPr>
            <a:spLocks noGrp="1"/>
          </p:cNvSpPr>
          <p:nvPr>
            <p:ph type="subTitle" idx="1" hasCustomPrompt="1"/>
          </p:nvPr>
        </p:nvSpPr>
        <p:spPr>
          <a:xfrm>
            <a:off x="1047879" y="4688355"/>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GB" noProof="0"/>
              <a:t>Click to edit subtitle 24 </a:t>
            </a:r>
            <a:r>
              <a:rPr lang="en-GB" noProof="0" err="1"/>
              <a:t>pt</a:t>
            </a:r>
            <a:endParaRPr lang="en-GB" noProof="0"/>
          </a:p>
        </p:txBody>
      </p:sp>
      <p:pic>
        <p:nvPicPr>
          <p:cNvPr id="5" name="Picture 4" descr="A picture containing drawing, plate&#10;&#10;Description automatically generated">
            <a:extLst>
              <a:ext uri="{FF2B5EF4-FFF2-40B4-BE49-F238E27FC236}">
                <a16:creationId xmlns:a16="http://schemas.microsoft.com/office/drawing/2014/main" id="{D67080D2-FA77-4D51-AA91-E57E89F420B8}"/>
              </a:ext>
            </a:extLst>
          </p:cNvPr>
          <p:cNvPicPr>
            <a:picLocks noChangeAspect="1"/>
          </p:cNvPicPr>
          <p:nvPr userDrawn="1"/>
        </p:nvPicPr>
        <p:blipFill>
          <a:blip r:embed="rId2"/>
          <a:stretch>
            <a:fillRect/>
          </a:stretch>
        </p:blipFill>
        <p:spPr>
          <a:xfrm>
            <a:off x="9777381" y="5961589"/>
            <a:ext cx="2094592" cy="552972"/>
          </a:xfrm>
          <a:prstGeom prst="rect">
            <a:avLst/>
          </a:prstGeom>
        </p:spPr>
      </p:pic>
    </p:spTree>
    <p:extLst>
      <p:ext uri="{BB962C8B-B14F-4D97-AF65-F5344CB8AC3E}">
        <p14:creationId xmlns:p14="http://schemas.microsoft.com/office/powerpoint/2010/main" val="1857860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a_Standard - head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a:t>Click to edit 1-line title 28 </a:t>
            </a:r>
            <a:r>
              <a:rPr lang="en-GB" noProof="0" err="1"/>
              <a:t>pt</a:t>
            </a:r>
            <a:endParaRPr lang="en-GB" noProof="0"/>
          </a:p>
        </p:txBody>
      </p:sp>
      <p:sp>
        <p:nvSpPr>
          <p:cNvPr id="6" name="Text Placeholder 2">
            <a:extLst>
              <a:ext uri="{FF2B5EF4-FFF2-40B4-BE49-F238E27FC236}">
                <a16:creationId xmlns:a16="http://schemas.microsoft.com/office/drawing/2014/main" id="{EEE89C54-40F2-46E3-9368-A41AB0AE564E}"/>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3" name="Slide Number Placeholder 4">
            <a:extLst>
              <a:ext uri="{FF2B5EF4-FFF2-40B4-BE49-F238E27FC236}">
                <a16:creationId xmlns:a16="http://schemas.microsoft.com/office/drawing/2014/main" id="{EF2347EB-E32A-7F9B-1585-F80FAE113B5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Date Placeholder 3">
            <a:extLst>
              <a:ext uri="{FF2B5EF4-FFF2-40B4-BE49-F238E27FC236}">
                <a16:creationId xmlns:a16="http://schemas.microsoft.com/office/drawing/2014/main" id="{E3BDA2E6-468B-775D-2B9E-9C406927FD4C}"/>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113767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b_Standard - 2 rows headlines and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6" name="Text Placeholder 2">
            <a:extLst>
              <a:ext uri="{FF2B5EF4-FFF2-40B4-BE49-F238E27FC236}">
                <a16:creationId xmlns:a16="http://schemas.microsoft.com/office/drawing/2014/main" id="{97284558-1DFD-4AC6-BB36-AC6D866D2866}"/>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Slide Number Placeholder 4">
            <a:extLst>
              <a:ext uri="{FF2B5EF4-FFF2-40B4-BE49-F238E27FC236}">
                <a16:creationId xmlns:a16="http://schemas.microsoft.com/office/drawing/2014/main" id="{B943816A-DE40-227A-4730-1F8BEF8D6E3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76016F11-F137-9FC8-7F71-B3261113D2F6}"/>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2269182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_Standard - 1 row headline,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7" name="Text Placeholder 2">
            <a:extLst>
              <a:ext uri="{FF2B5EF4-FFF2-40B4-BE49-F238E27FC236}">
                <a16:creationId xmlns:a16="http://schemas.microsoft.com/office/drawing/2014/main" id="{E4B85CE8-6730-414B-B31F-7BC525AB6A46}"/>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Slide Number Placeholder 4">
            <a:extLst>
              <a:ext uri="{FF2B5EF4-FFF2-40B4-BE49-F238E27FC236}">
                <a16:creationId xmlns:a16="http://schemas.microsoft.com/office/drawing/2014/main" id="{C3E1D092-EA48-FA70-39F1-64634A8231A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13D4D39F-14C7-E248-CDE4-720AACEF7D30}"/>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302596631"/>
      </p:ext>
    </p:extLst>
  </p:cSld>
  <p:clrMapOvr>
    <a:masterClrMapping/>
  </p:clrMapOvr>
  <p:extLst>
    <p:ext uri="{DCECCB84-F9BA-43D5-87BE-67443E8EF086}">
      <p15:sldGuideLst xmlns:p15="http://schemas.microsoft.com/office/powerpoint/2012/main">
        <p15:guide id="1" orient="horz" pos="519">
          <p15:clr>
            <a:srgbClr val="FBAE40"/>
          </p15:clr>
        </p15:guide>
        <p15:guide id="2" orient="horz" pos="70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d_Standard - 2 rows headlines,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7" name="Text Placeholder 2">
            <a:extLst>
              <a:ext uri="{FF2B5EF4-FFF2-40B4-BE49-F238E27FC236}">
                <a16:creationId xmlns:a16="http://schemas.microsoft.com/office/drawing/2014/main" id="{FA9BB5EF-574D-459F-8EDB-8168AD68EAFF}"/>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3" name="Slide Number Placeholder 4">
            <a:extLst>
              <a:ext uri="{FF2B5EF4-FFF2-40B4-BE49-F238E27FC236}">
                <a16:creationId xmlns:a16="http://schemas.microsoft.com/office/drawing/2014/main" id="{8CDAAED7-CAC7-8254-D9CF-B6775B909B3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2" name="Date Placeholder 1">
            <a:extLst>
              <a:ext uri="{FF2B5EF4-FFF2-40B4-BE49-F238E27FC236}">
                <a16:creationId xmlns:a16="http://schemas.microsoft.com/office/drawing/2014/main" id="{60715074-BC22-221D-F30A-190DB82E2657}"/>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4210174506"/>
      </p:ext>
    </p:extLst>
  </p:cSld>
  <p:clrMapOvr>
    <a:masterClrMapping/>
  </p:clrMapOvr>
  <p:extLst>
    <p:ext uri="{DCECCB84-F9BA-43D5-87BE-67443E8EF086}">
      <p15:sldGuideLst xmlns:p15="http://schemas.microsoft.com/office/powerpoint/2012/main">
        <p15:guide id="1" orient="horz" pos="750">
          <p15:clr>
            <a:srgbClr val="FBAE40"/>
          </p15:clr>
        </p15:guide>
        <p15:guide id="2" orient="horz" pos="9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e_Standard - 1 row headline, sub title and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D27491-8C22-4583-8381-7ADEE05FAF3C}"/>
              </a:ext>
            </a:extLst>
          </p:cNvPr>
          <p:cNvSpPr>
            <a:spLocks noGrp="1"/>
          </p:cNvSpPr>
          <p:nvPr>
            <p:ph type="pic" sz="quarter" idx="14" hasCustomPrompt="1"/>
          </p:nvPr>
        </p:nvSpPr>
        <p:spPr>
          <a:xfrm>
            <a:off x="1580399" y="1872000"/>
            <a:ext cx="9925661" cy="4536000"/>
          </a:xfrm>
          <a:noFill/>
        </p:spPr>
        <p:txBody>
          <a:bodyPr anchor="t"/>
          <a:lstStyle>
            <a:lvl1pPr marL="0" indent="0" algn="l">
              <a:buNone/>
              <a:defRPr>
                <a:solidFill>
                  <a:schemeClr val="accent6"/>
                </a:solidFill>
              </a:defRPr>
            </a:lvl1pPr>
          </a:lstStyle>
          <a:p>
            <a:r>
              <a:rPr lang="en-GB"/>
              <a:t>To add image, click on placeholder and insert image from Canto</a:t>
            </a:r>
          </a:p>
        </p:txBody>
      </p:sp>
      <p:sp>
        <p:nvSpPr>
          <p:cNvPr id="7" name="Text Placeholder 2">
            <a:extLst>
              <a:ext uri="{FF2B5EF4-FFF2-40B4-BE49-F238E27FC236}">
                <a16:creationId xmlns:a16="http://schemas.microsoft.com/office/drawing/2014/main" id="{206FAEC1-EB71-4DB7-A870-A328BFA8A437}"/>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0" name="Title Placeholder 1">
            <a:extLst>
              <a:ext uri="{FF2B5EF4-FFF2-40B4-BE49-F238E27FC236}">
                <a16:creationId xmlns:a16="http://schemas.microsoft.com/office/drawing/2014/main" id="{9B176F05-EFF4-4F6C-A3EC-BCE42AD0FE36}"/>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6AB613CE-191C-0036-FFC1-F2AC87925E1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Date Placeholder 3">
            <a:extLst>
              <a:ext uri="{FF2B5EF4-FFF2-40B4-BE49-F238E27FC236}">
                <a16:creationId xmlns:a16="http://schemas.microsoft.com/office/drawing/2014/main" id="{0F8BB0FE-482E-2EBC-F46A-6ED5C8B3A9C0}"/>
              </a:ext>
            </a:extLst>
          </p:cNvPr>
          <p:cNvSpPr>
            <a:spLocks noGrp="1"/>
          </p:cNvSpPr>
          <p:nvPr>
            <p:ph type="dt" sz="half" idx="15"/>
          </p:nvPr>
        </p:nvSpPr>
        <p:spPr/>
        <p:txBody>
          <a:bodyPr/>
          <a:lstStyle/>
          <a:p>
            <a:r>
              <a:rPr lang="sv-SE"/>
              <a:t>Initials/YYYY-MM-DD</a:t>
            </a:r>
            <a:endParaRPr lang="en-GB"/>
          </a:p>
        </p:txBody>
      </p:sp>
    </p:spTree>
    <p:extLst>
      <p:ext uri="{BB962C8B-B14F-4D97-AF65-F5344CB8AC3E}">
        <p14:creationId xmlns:p14="http://schemas.microsoft.com/office/powerpoint/2010/main" val="260668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_Standard - 2 rows headlines and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6" name="Text Placeholder 2">
            <a:extLst>
              <a:ext uri="{FF2B5EF4-FFF2-40B4-BE49-F238E27FC236}">
                <a16:creationId xmlns:a16="http://schemas.microsoft.com/office/drawing/2014/main" id="{97284558-1DFD-4AC6-BB36-AC6D866D2866}"/>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Slide Number Placeholder 4">
            <a:extLst>
              <a:ext uri="{FF2B5EF4-FFF2-40B4-BE49-F238E27FC236}">
                <a16:creationId xmlns:a16="http://schemas.microsoft.com/office/drawing/2014/main" id="{B943816A-DE40-227A-4730-1F8BEF8D6E3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76016F11-F137-9FC8-7F71-B3261113D2F6}"/>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774117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f_Standard - 1 row headline and sub title, text and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9AAD56-86AE-4EE4-9E48-FF8FEA838BD1}"/>
              </a:ext>
            </a:extLst>
          </p:cNvPr>
          <p:cNvSpPr>
            <a:spLocks noGrp="1"/>
          </p:cNvSpPr>
          <p:nvPr>
            <p:ph type="pic" sz="quarter" idx="14" hasCustomPrompt="1"/>
          </p:nvPr>
        </p:nvSpPr>
        <p:spPr>
          <a:xfrm>
            <a:off x="9096000" y="0"/>
            <a:ext cx="3096000" cy="6858000"/>
          </a:xfrm>
          <a:noFill/>
          <a:ln>
            <a:noFill/>
          </a:ln>
        </p:spPr>
        <p:txBody>
          <a:bodyPr lIns="108000" tIns="504000" anchor="t" anchorCtr="1"/>
          <a:lstStyle>
            <a:lvl1pPr marL="0" indent="0" algn="ctr">
              <a:buNone/>
              <a:defRPr sz="2000">
                <a:solidFill>
                  <a:schemeClr val="accent6"/>
                </a:solidFill>
              </a:defRPr>
            </a:lvl1pPr>
          </a:lstStyle>
          <a:p>
            <a:r>
              <a:rPr lang="en-GB"/>
              <a:t>To add image, click on placeholder and insert image from Canto</a:t>
            </a:r>
          </a:p>
        </p:txBody>
      </p:sp>
      <p:sp>
        <p:nvSpPr>
          <p:cNvPr id="13" name="Text Placeholder 2">
            <a:extLst>
              <a:ext uri="{FF2B5EF4-FFF2-40B4-BE49-F238E27FC236}">
                <a16:creationId xmlns:a16="http://schemas.microsoft.com/office/drawing/2014/main" id="{0AC0279F-78DD-40DA-8135-64BA5E329E5E}"/>
              </a:ext>
            </a:extLst>
          </p:cNvPr>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4" name="Title Placeholder 1">
            <a:extLst>
              <a:ext uri="{FF2B5EF4-FFF2-40B4-BE49-F238E27FC236}">
                <a16:creationId xmlns:a16="http://schemas.microsoft.com/office/drawing/2014/main" id="{56502FF7-696F-4D7E-A44D-E9D69985C736}"/>
              </a:ext>
            </a:extLst>
          </p:cNvPr>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8" name="Content Placeholder 2">
            <a:extLst>
              <a:ext uri="{FF2B5EF4-FFF2-40B4-BE49-F238E27FC236}">
                <a16:creationId xmlns:a16="http://schemas.microsoft.com/office/drawing/2014/main" id="{825BA8B9-F5FF-430A-8ECE-0319E1823098}"/>
              </a:ext>
            </a:extLst>
          </p:cNvPr>
          <p:cNvSpPr>
            <a:spLocks noGrp="1"/>
          </p:cNvSpPr>
          <p:nvPr>
            <p:ph idx="1" hasCustomPrompt="1"/>
          </p:nvPr>
        </p:nvSpPr>
        <p:spPr>
          <a:xfrm>
            <a:off x="1581245" y="1872000"/>
            <a:ext cx="7405200" cy="4536000"/>
          </a:xfrm>
          <a:ln>
            <a:noFill/>
          </a:ln>
        </p:spPr>
        <p:txBody>
          <a:bodyPr lIns="0" rIns="108000"/>
          <a:lstStyle>
            <a:lvl1pPr>
              <a:buSzPct val="80000"/>
              <a:defRPr/>
            </a:lvl1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3" name="Slide Number Placeholder 4">
            <a:extLst>
              <a:ext uri="{FF2B5EF4-FFF2-40B4-BE49-F238E27FC236}">
                <a16:creationId xmlns:a16="http://schemas.microsoft.com/office/drawing/2014/main" id="{FD1E1961-443B-4285-563D-48019FDD699C}"/>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Tree>
    <p:extLst>
      <p:ext uri="{BB962C8B-B14F-4D97-AF65-F5344CB8AC3E}">
        <p14:creationId xmlns:p14="http://schemas.microsoft.com/office/powerpoint/2010/main" val="4049184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a_Standard - headlin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F3BD66-A636-43C0-8945-9E600833E480}"/>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160FDDB0-8F15-A529-C490-31D81C55850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6224AAFB-2FCD-F8A9-3B1C-6D20DC803555}"/>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1846226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b_Standard - 2 rows headline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592EE237-9EBD-4A2D-86C6-2A416A3158D0}"/>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2" name="Slide Number Placeholder 4">
            <a:extLst>
              <a:ext uri="{FF2B5EF4-FFF2-40B4-BE49-F238E27FC236}">
                <a16:creationId xmlns:a16="http://schemas.microsoft.com/office/drawing/2014/main" id="{E1E44FA5-5802-77B4-8751-89810FE5EAFD}"/>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C73B8EFD-93E4-F0CA-DB8A-ABB4C43AAEF7}"/>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407181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c_Standard - 1 row headline and sub titl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ECB70B3-D34A-4E5E-B090-99B1F360FC36}"/>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a:extLst>
              <a:ext uri="{FF2B5EF4-FFF2-40B4-BE49-F238E27FC236}">
                <a16:creationId xmlns:a16="http://schemas.microsoft.com/office/drawing/2014/main" id="{D60A5246-A915-4480-A428-869E2EDD2D17}"/>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F829A296-14DD-F8C6-624E-8E1814CFB358}"/>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FBD40E6C-5DBE-7594-0F7C-6C371E89B020}"/>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2717547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d_Standard - 2 rows headlines and sub titl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25AA619-5F2F-45D3-BEA5-77FF7A5AB3FC}"/>
              </a:ext>
            </a:extLst>
          </p:cNvPr>
          <p:cNvSpPr>
            <a:spLocks noGrp="1"/>
          </p:cNvSpPr>
          <p:nvPr>
            <p:ph type="body" sz="quarter" idx="13" hasCustomPrompt="1"/>
          </p:nvPr>
        </p:nvSpPr>
        <p:spPr>
          <a:xfrm>
            <a:off x="1580400" y="1267200"/>
            <a:ext cx="9925661" cy="432000"/>
          </a:xfrm>
          <a:ln>
            <a:noFill/>
          </a:ln>
        </p:spPr>
        <p:txBody>
          <a:bodyPr lIns="0" tIns="54000" rIns="108000" bIns="54000">
            <a:noAutofit/>
          </a:bodyPr>
          <a:lstStyle>
            <a:lvl1pPr>
              <a:lnSpc>
                <a:spcPts val="2897"/>
              </a:lnSpc>
              <a:spcBef>
                <a:spcPts val="599"/>
              </a:spcBef>
              <a:buNone/>
              <a:defRPr>
                <a:solidFill>
                  <a:schemeClr val="accent2"/>
                </a:solidFill>
              </a:defRPr>
            </a:lvl1pPr>
          </a:lstStyle>
          <a:p>
            <a:pPr lvl="0"/>
            <a:r>
              <a:rPr lang="en-GB" noProof="0"/>
              <a:t>Click to edit subtitle 24 </a:t>
            </a:r>
            <a:r>
              <a:rPr lang="en-GB" noProof="0" err="1"/>
              <a:t>pt</a:t>
            </a:r>
            <a:endParaRPr lang="en-GB" noProof="0"/>
          </a:p>
        </p:txBody>
      </p:sp>
      <p:sp>
        <p:nvSpPr>
          <p:cNvPr id="7" name="Title Placeholder 1">
            <a:extLst>
              <a:ext uri="{FF2B5EF4-FFF2-40B4-BE49-F238E27FC236}">
                <a16:creationId xmlns:a16="http://schemas.microsoft.com/office/drawing/2014/main" id="{77D61782-956C-4A9A-A07D-872D9B5326FD}"/>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2" name="Slide Number Placeholder 4">
            <a:extLst>
              <a:ext uri="{FF2B5EF4-FFF2-40B4-BE49-F238E27FC236}">
                <a16:creationId xmlns:a16="http://schemas.microsoft.com/office/drawing/2014/main" id="{567A6C80-542F-25A9-D139-01CB89A354A9}"/>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2E39EB5C-80A9-E20D-3109-676959AC9304}"/>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4249324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a_Standard - 1 row headlin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7" name="Title 1">
            <a:extLst>
              <a:ext uri="{FF2B5EF4-FFF2-40B4-BE49-F238E27FC236}">
                <a16:creationId xmlns:a16="http://schemas.microsoft.com/office/drawing/2014/main" id="{4E9D9A29-5C81-40E4-8E3F-041A80987886}"/>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BA2D764C-B9F1-8F1A-259F-6C1B586CA97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5" name="Date Placeholder 4">
            <a:extLst>
              <a:ext uri="{FF2B5EF4-FFF2-40B4-BE49-F238E27FC236}">
                <a16:creationId xmlns:a16="http://schemas.microsoft.com/office/drawing/2014/main" id="{1576A54F-F928-00D0-CF3F-F1D300C4D021}"/>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3561829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b_Standard - 1 row headline,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8" name="Text Placeholder 2">
            <a:extLst>
              <a:ext uri="{FF2B5EF4-FFF2-40B4-BE49-F238E27FC236}">
                <a16:creationId xmlns:a16="http://schemas.microsoft.com/office/drawing/2014/main" id="{A0D49DAD-1051-484D-9A3D-CECCE814D600}"/>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1" name="Title Placeholder 1">
            <a:extLst>
              <a:ext uri="{FF2B5EF4-FFF2-40B4-BE49-F238E27FC236}">
                <a16:creationId xmlns:a16="http://schemas.microsoft.com/office/drawing/2014/main" id="{47E4F834-8024-46AE-9C13-5E4ECC8EE5E1}"/>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E96B2E7A-C8FF-CF26-4FFC-581F28E8260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5" name="Date Placeholder 4">
            <a:extLst>
              <a:ext uri="{FF2B5EF4-FFF2-40B4-BE49-F238E27FC236}">
                <a16:creationId xmlns:a16="http://schemas.microsoft.com/office/drawing/2014/main" id="{EBBF7622-A447-9097-72FF-E717C84DB682}"/>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3035525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c_Standard - 2 rows headlines,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4" name="Content Placeholder 3"/>
          <p:cNvSpPr>
            <a:spLocks noGrp="1"/>
          </p:cNvSpPr>
          <p:nvPr>
            <p:ph sz="half" idx="2" hasCustomPrompt="1"/>
          </p:nvPr>
        </p:nvSpPr>
        <p:spPr>
          <a:xfrm>
            <a:off x="6833370" y="1872000"/>
            <a:ext cx="4675130" cy="4536000"/>
          </a:xfrm>
          <a:ln>
            <a:noFill/>
          </a:ln>
        </p:spPr>
        <p:txBody>
          <a:bodyPr lIns="0" tIns="54000" rIns="108000" bIns="54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8" name="Text Placeholder 2">
            <a:extLst>
              <a:ext uri="{FF2B5EF4-FFF2-40B4-BE49-F238E27FC236}">
                <a16:creationId xmlns:a16="http://schemas.microsoft.com/office/drawing/2014/main" id="{247B72DC-C137-4141-BF79-D407559BFF42}"/>
              </a:ext>
            </a:extLst>
          </p:cNvPr>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a:extLst>
              <a:ext uri="{FF2B5EF4-FFF2-40B4-BE49-F238E27FC236}">
                <a16:creationId xmlns:a16="http://schemas.microsoft.com/office/drawing/2014/main" id="{7D403A37-DEA8-47D9-B26A-0615B3480FAB}"/>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2" name="Slide Number Placeholder 4">
            <a:extLst>
              <a:ext uri="{FF2B5EF4-FFF2-40B4-BE49-F238E27FC236}">
                <a16:creationId xmlns:a16="http://schemas.microsoft.com/office/drawing/2014/main" id="{D404FD99-06B2-6F35-9BAE-6A7818A6E2C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5" name="Date Placeholder 4">
            <a:extLst>
              <a:ext uri="{FF2B5EF4-FFF2-40B4-BE49-F238E27FC236}">
                <a16:creationId xmlns:a16="http://schemas.microsoft.com/office/drawing/2014/main" id="{649B4E6D-D42F-1B80-F641-63D768194B8C}"/>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890401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d_Standard - 1 row headline, sub title and two column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D3E003-4494-44B1-AA30-CD9D6AF5F367}"/>
              </a:ext>
            </a:extLst>
          </p:cNvPr>
          <p:cNvSpPr>
            <a:spLocks noGrp="1"/>
          </p:cNvSpPr>
          <p:nvPr>
            <p:ph type="pic" sz="quarter" idx="14" hasCustomPrompt="1"/>
          </p:nvPr>
        </p:nvSpPr>
        <p:spPr>
          <a:xfrm>
            <a:off x="6862763" y="1872000"/>
            <a:ext cx="4675187" cy="4536000"/>
          </a:xfrm>
          <a:noFill/>
        </p:spPr>
        <p:txBody>
          <a:bodyPr/>
          <a:lstStyle>
            <a:lvl1pPr marL="0" indent="0" algn="ctr">
              <a:buNone/>
              <a:defRPr sz="2000">
                <a:solidFill>
                  <a:schemeClr val="tx1"/>
                </a:solidFill>
              </a:defRPr>
            </a:lvl1pPr>
          </a:lstStyle>
          <a:p>
            <a:r>
              <a:rPr lang="en-GB"/>
              <a:t>To add image, click on placeholder and insert image from Canto</a:t>
            </a:r>
          </a:p>
        </p:txBody>
      </p:sp>
      <p:sp>
        <p:nvSpPr>
          <p:cNvPr id="8" name="Text Placeholder 2">
            <a:extLst>
              <a:ext uri="{FF2B5EF4-FFF2-40B4-BE49-F238E27FC236}">
                <a16:creationId xmlns:a16="http://schemas.microsoft.com/office/drawing/2014/main" id="{EC84F185-23C9-44D6-A95A-1E6D6D9FF27E}"/>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1" name="Title Placeholder 1">
            <a:extLst>
              <a:ext uri="{FF2B5EF4-FFF2-40B4-BE49-F238E27FC236}">
                <a16:creationId xmlns:a16="http://schemas.microsoft.com/office/drawing/2014/main" id="{87F24B23-BB8C-41BA-BD91-B31D6C244D7D}"/>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10" name="Content Placeholder 2">
            <a:extLst>
              <a:ext uri="{FF2B5EF4-FFF2-40B4-BE49-F238E27FC236}">
                <a16:creationId xmlns:a16="http://schemas.microsoft.com/office/drawing/2014/main" id="{589E89F5-F25C-457C-BBED-43F42D7C8D53}"/>
              </a:ext>
            </a:extLst>
          </p:cNvPr>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1800" baseline="0"/>
            </a:lvl3pPr>
            <a:lvl4pPr>
              <a:defRPr sz="1600" baseline="0"/>
            </a:lvl4pPr>
            <a:lvl5pPr>
              <a:defRPr sz="1400" baseline="0"/>
            </a:lvl5pPr>
            <a:lvl6pPr>
              <a:defRPr sz="2098"/>
            </a:lvl6pPr>
            <a:lvl7pPr>
              <a:defRPr sz="2098"/>
            </a:lvl7pPr>
            <a:lvl8pPr>
              <a:defRPr sz="2098"/>
            </a:lvl8pPr>
            <a:lvl9pPr>
              <a:defRPr sz="2098"/>
            </a:lvl9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Slide Number Placeholder 4">
            <a:extLst>
              <a:ext uri="{FF2B5EF4-FFF2-40B4-BE49-F238E27FC236}">
                <a16:creationId xmlns:a16="http://schemas.microsoft.com/office/drawing/2014/main" id="{9B9A6EAA-CFC4-5A65-BF77-9CC66D5B97E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673AAA29-C621-4B2D-9F57-F34CA31DBCE8}"/>
              </a:ext>
            </a:extLst>
          </p:cNvPr>
          <p:cNvSpPr>
            <a:spLocks noGrp="1"/>
          </p:cNvSpPr>
          <p:nvPr>
            <p:ph type="dt" sz="half" idx="15"/>
          </p:nvPr>
        </p:nvSpPr>
        <p:spPr/>
        <p:txBody>
          <a:bodyPr/>
          <a:lstStyle/>
          <a:p>
            <a:r>
              <a:rPr lang="sv-SE"/>
              <a:t>Initials/YYYY-MM-DD</a:t>
            </a:r>
            <a:endParaRPr lang="en-GB"/>
          </a:p>
        </p:txBody>
      </p:sp>
    </p:spTree>
    <p:extLst>
      <p:ext uri="{BB962C8B-B14F-4D97-AF65-F5344CB8AC3E}">
        <p14:creationId xmlns:p14="http://schemas.microsoft.com/office/powerpoint/2010/main" val="3178838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a_Standard - 1 row headline, sub title and picture">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D07D87-E30B-40E7-22C2-0E99B16FB987}"/>
              </a:ext>
            </a:extLst>
          </p:cNvPr>
          <p:cNvSpPr>
            <a:spLocks noGrp="1"/>
          </p:cNvSpPr>
          <p:nvPr>
            <p:ph type="pic" sz="quarter" idx="10" hasCustomPrompt="1"/>
          </p:nvPr>
        </p:nvSpPr>
        <p:spPr>
          <a:xfrm>
            <a:off x="-1940" y="7620"/>
            <a:ext cx="12192000" cy="6858000"/>
          </a:xfrm>
        </p:spPr>
        <p:txBody>
          <a:bodyPr lIns="180000" tIns="72000" anchor="t"/>
          <a:lstStyle>
            <a:lvl1pPr marL="0" indent="0" algn="l">
              <a:buNone/>
              <a:defRPr>
                <a:solidFill>
                  <a:schemeClr val="bg1"/>
                </a:solidFill>
              </a:defRPr>
            </a:lvl1pPr>
          </a:lstStyle>
          <a:p>
            <a:r>
              <a:rPr lang="en-GB"/>
              <a:t>To add image, click on picture and insert image from Canto</a:t>
            </a:r>
          </a:p>
        </p:txBody>
      </p:sp>
      <p:sp>
        <p:nvSpPr>
          <p:cNvPr id="7" name="Text Placeholder 6">
            <a:extLst>
              <a:ext uri="{FF2B5EF4-FFF2-40B4-BE49-F238E27FC236}">
                <a16:creationId xmlns:a16="http://schemas.microsoft.com/office/drawing/2014/main" id="{4CEC0D07-A038-2090-BA8C-1D8CE8C66973}"/>
              </a:ext>
            </a:extLst>
          </p:cNvPr>
          <p:cNvSpPr>
            <a:spLocks noGrp="1"/>
          </p:cNvSpPr>
          <p:nvPr>
            <p:ph type="body" sz="quarter" idx="11" hasCustomPrompt="1"/>
          </p:nvPr>
        </p:nvSpPr>
        <p:spPr>
          <a:xfrm>
            <a:off x="6582960" y="1736276"/>
            <a:ext cx="5418540" cy="941388"/>
          </a:xfrm>
        </p:spPr>
        <p:txBody>
          <a:bodyPr/>
          <a:lstStyle>
            <a:lvl1pPr marL="0" indent="0">
              <a:buNone/>
              <a:defRPr sz="2800">
                <a:solidFill>
                  <a:schemeClr val="bg1"/>
                </a:solidFill>
              </a:defRPr>
            </a:lvl1pPr>
            <a:lvl2pPr marL="358666" indent="0">
              <a:buNone/>
              <a:defRPr/>
            </a:lvl2pPr>
            <a:lvl3pPr marL="539460" indent="0">
              <a:buNone/>
              <a:defRPr/>
            </a:lvl3pPr>
            <a:lvl4pPr marL="718306" indent="0">
              <a:buNone/>
              <a:defRPr/>
            </a:lvl4pPr>
            <a:lvl5pPr marL="898126" indent="0">
              <a:buNone/>
              <a:defRPr/>
            </a:lvl5pPr>
          </a:lstStyle>
          <a:p>
            <a:pPr lvl="0"/>
            <a:r>
              <a:rPr lang="en-US"/>
              <a:t>Click to enter text- </a:t>
            </a:r>
            <a:br>
              <a:rPr lang="en-US"/>
            </a:br>
            <a:r>
              <a:rPr lang="en-US"/>
              <a:t>Free placement</a:t>
            </a:r>
          </a:p>
        </p:txBody>
      </p:sp>
    </p:spTree>
    <p:extLst>
      <p:ext uri="{BB962C8B-B14F-4D97-AF65-F5344CB8AC3E}">
        <p14:creationId xmlns:p14="http://schemas.microsoft.com/office/powerpoint/2010/main" val="351778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_Standard - 1 row headline,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7" name="Text Placeholder 2">
            <a:extLst>
              <a:ext uri="{FF2B5EF4-FFF2-40B4-BE49-F238E27FC236}">
                <a16:creationId xmlns:a16="http://schemas.microsoft.com/office/drawing/2014/main" id="{E4B85CE8-6730-414B-B31F-7BC525AB6A46}"/>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Slide Number Placeholder 4">
            <a:extLst>
              <a:ext uri="{FF2B5EF4-FFF2-40B4-BE49-F238E27FC236}">
                <a16:creationId xmlns:a16="http://schemas.microsoft.com/office/drawing/2014/main" id="{C3E1D092-EA48-FA70-39F1-64634A8231A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13D4D39F-14C7-E248-CDE4-720AACEF7D30}"/>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3788665116"/>
      </p:ext>
    </p:extLst>
  </p:cSld>
  <p:clrMapOvr>
    <a:masterClrMapping/>
  </p:clrMapOvr>
  <p:extLst>
    <p:ext uri="{DCECCB84-F9BA-43D5-87BE-67443E8EF086}">
      <p15:sldGuideLst xmlns:p15="http://schemas.microsoft.com/office/powerpoint/2012/main">
        <p15:guide id="1" orient="horz" pos="519" userDrawn="1">
          <p15:clr>
            <a:srgbClr val="FBAE40"/>
          </p15:clr>
        </p15:guide>
        <p15:guide id="2" orient="horz" pos="70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6_Standard - blank with mottostamp">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EB6EC1E-0BEF-156B-DF50-B30BBFFE5FD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30E3B5D8-2366-DE13-D2DA-6A999AA4060E}"/>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582136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7a_take away slide dark blue">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0EC9389-C25A-4799-B99F-86E7FC849246}"/>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6" name="Text Placeholder 2">
            <a:extLst>
              <a:ext uri="{FF2B5EF4-FFF2-40B4-BE49-F238E27FC236}">
                <a16:creationId xmlns:a16="http://schemas.microsoft.com/office/drawing/2014/main" id="{80FEFE6C-C659-48C1-8A35-AAFB505700FD}"/>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D6CCD7AC-96D2-48D5-BCD1-E7E5AC06B823}"/>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9F1D9F1D-C383-4296-B2CD-F5C281C8A07D}"/>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5F804BA-1E5E-4556-9C47-9EC12090552A}"/>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EB233EA-307B-4FBD-8DF7-A55D609E5F12}"/>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516C2C10-1FCE-4E8F-8EDB-1D01F44B44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2"/>
                </a:solidFill>
              </a:defRPr>
            </a:lvl1pPr>
          </a:lstStyle>
          <a:p>
            <a:fld id="{6DBB0C6A-B416-463A-A4D5-45910E1EA918}" type="slidenum">
              <a:rPr lang="en-GB" smtClean="0"/>
              <a:pPr/>
              <a:t>‹#›</a:t>
            </a:fld>
            <a:endParaRPr lang="en-GB"/>
          </a:p>
        </p:txBody>
      </p:sp>
      <p:sp>
        <p:nvSpPr>
          <p:cNvPr id="3" name="Title 1">
            <a:extLst>
              <a:ext uri="{FF2B5EF4-FFF2-40B4-BE49-F238E27FC236}">
                <a16:creationId xmlns:a16="http://schemas.microsoft.com/office/drawing/2014/main" id="{CE75266C-B840-7983-8DC7-4D3D8954492D}"/>
              </a:ext>
            </a:extLst>
          </p:cNvPr>
          <p:cNvSpPr>
            <a:spLocks noGrp="1"/>
          </p:cNvSpPr>
          <p:nvPr>
            <p:ph type="title" hasCustomPrompt="1"/>
          </p:nvPr>
        </p:nvSpPr>
        <p:spPr>
          <a:xfrm>
            <a:off x="1581245" y="482289"/>
            <a:ext cx="9925661" cy="432000"/>
          </a:xfrm>
        </p:spPr>
        <p:txBody>
          <a:bodyPr/>
          <a:lstStyle>
            <a:lvl1pPr>
              <a:defRPr>
                <a:solidFill>
                  <a:schemeClr val="bg1"/>
                </a:solidFill>
              </a:defRPr>
            </a:lvl1pPr>
          </a:lstStyle>
          <a:p>
            <a:r>
              <a:rPr lang="en-US"/>
              <a:t>Key takeaways</a:t>
            </a:r>
            <a:endParaRPr lang="en-GB"/>
          </a:p>
        </p:txBody>
      </p:sp>
      <p:sp>
        <p:nvSpPr>
          <p:cNvPr id="4" name="Date Placeholder 3">
            <a:extLst>
              <a:ext uri="{FF2B5EF4-FFF2-40B4-BE49-F238E27FC236}">
                <a16:creationId xmlns:a16="http://schemas.microsoft.com/office/drawing/2014/main" id="{924DE2A0-5C56-C7B1-0CD1-3B07B08295E5}"/>
              </a:ext>
            </a:extLst>
          </p:cNvPr>
          <p:cNvSpPr>
            <a:spLocks noGrp="1"/>
          </p:cNvSpPr>
          <p:nvPr>
            <p:ph type="dt" sz="half" idx="24"/>
          </p:nvPr>
        </p:nvSpPr>
        <p:spPr/>
        <p:txBody>
          <a:bodyPr/>
          <a:lstStyle>
            <a:lvl1pPr>
              <a:defRPr>
                <a:solidFill>
                  <a:schemeClr val="bg2"/>
                </a:solidFill>
              </a:defRPr>
            </a:lvl1pPr>
          </a:lstStyle>
          <a:p>
            <a:r>
              <a:rPr lang="sv-SE"/>
              <a:t>Initials/YYYY-MM-DD</a:t>
            </a:r>
            <a:endParaRPr lang="en-GB"/>
          </a:p>
        </p:txBody>
      </p:sp>
    </p:spTree>
    <p:extLst>
      <p:ext uri="{BB962C8B-B14F-4D97-AF65-F5344CB8AC3E}">
        <p14:creationId xmlns:p14="http://schemas.microsoft.com/office/powerpoint/2010/main" val="196376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7b_take away slide bright blue">
    <p:bg>
      <p:bgPr>
        <a:solidFill>
          <a:schemeClr val="accent2"/>
        </a:solidFill>
        <a:effectLst/>
      </p:bgPr>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1737046D-9DD3-47CF-82E6-878B08CBF7E7}"/>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17" name="Text Placeholder 2">
            <a:extLst>
              <a:ext uri="{FF2B5EF4-FFF2-40B4-BE49-F238E27FC236}">
                <a16:creationId xmlns:a16="http://schemas.microsoft.com/office/drawing/2014/main" id="{56F35C64-E0FA-47EC-A7F3-427442096923}"/>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25FECF27-23A4-4429-A4B4-221A1C3B0237}"/>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DFFBEB9-6663-40FE-B63E-6ED3D53A329C}"/>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50F883F5-B823-43DC-9D64-9E38AEBFE92E}"/>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1" name="Text Placeholder 2">
            <a:extLst>
              <a:ext uri="{FF2B5EF4-FFF2-40B4-BE49-F238E27FC236}">
                <a16:creationId xmlns:a16="http://schemas.microsoft.com/office/drawing/2014/main" id="{6BCB933A-1CE0-460F-B37B-3F6DACE5E3F8}"/>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7399EAF0-E00A-12F5-78A9-F3E813D71B17}"/>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2"/>
                </a:solidFill>
              </a:defRPr>
            </a:lvl1pPr>
          </a:lstStyle>
          <a:p>
            <a:fld id="{6DBB0C6A-B416-463A-A4D5-45910E1EA918}" type="slidenum">
              <a:rPr lang="en-GB" smtClean="0"/>
              <a:pPr/>
              <a:t>‹#›</a:t>
            </a:fld>
            <a:endParaRPr lang="en-GB"/>
          </a:p>
        </p:txBody>
      </p:sp>
      <p:sp>
        <p:nvSpPr>
          <p:cNvPr id="3" name="Title 1">
            <a:extLst>
              <a:ext uri="{FF2B5EF4-FFF2-40B4-BE49-F238E27FC236}">
                <a16:creationId xmlns:a16="http://schemas.microsoft.com/office/drawing/2014/main" id="{5A445A1D-3286-C53A-7A51-A529CB30D753}"/>
              </a:ext>
            </a:extLst>
          </p:cNvPr>
          <p:cNvSpPr>
            <a:spLocks noGrp="1"/>
          </p:cNvSpPr>
          <p:nvPr>
            <p:ph type="title" hasCustomPrompt="1"/>
          </p:nvPr>
        </p:nvSpPr>
        <p:spPr>
          <a:xfrm>
            <a:off x="1581245" y="482289"/>
            <a:ext cx="9925661" cy="432000"/>
          </a:xfrm>
        </p:spPr>
        <p:txBody>
          <a:bodyPr/>
          <a:lstStyle>
            <a:lvl1pPr>
              <a:defRPr>
                <a:solidFill>
                  <a:schemeClr val="bg1"/>
                </a:solidFill>
              </a:defRPr>
            </a:lvl1pPr>
          </a:lstStyle>
          <a:p>
            <a:r>
              <a:rPr lang="en-US"/>
              <a:t>Key takeaways</a:t>
            </a:r>
            <a:endParaRPr lang="en-GB"/>
          </a:p>
        </p:txBody>
      </p:sp>
      <p:sp>
        <p:nvSpPr>
          <p:cNvPr id="4" name="Date Placeholder 3">
            <a:extLst>
              <a:ext uri="{FF2B5EF4-FFF2-40B4-BE49-F238E27FC236}">
                <a16:creationId xmlns:a16="http://schemas.microsoft.com/office/drawing/2014/main" id="{77EDB0EA-F71E-3800-B15C-1625F244578F}"/>
              </a:ext>
            </a:extLst>
          </p:cNvPr>
          <p:cNvSpPr>
            <a:spLocks noGrp="1"/>
          </p:cNvSpPr>
          <p:nvPr>
            <p:ph type="dt" sz="half" idx="24"/>
          </p:nvPr>
        </p:nvSpPr>
        <p:spPr/>
        <p:txBody>
          <a:bodyPr/>
          <a:lstStyle>
            <a:lvl1pPr>
              <a:defRPr>
                <a:solidFill>
                  <a:schemeClr val="bg2"/>
                </a:solidFill>
              </a:defRPr>
            </a:lvl1pPr>
          </a:lstStyle>
          <a:p>
            <a:r>
              <a:rPr lang="sv-SE"/>
              <a:t>Initials/YYYY-MM-DD</a:t>
            </a:r>
            <a:endParaRPr lang="en-GB"/>
          </a:p>
        </p:txBody>
      </p:sp>
    </p:spTree>
    <p:extLst>
      <p:ext uri="{BB962C8B-B14F-4D97-AF65-F5344CB8AC3E}">
        <p14:creationId xmlns:p14="http://schemas.microsoft.com/office/powerpoint/2010/main" val="2640204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7c_take away slide bright blue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9136496" y="0"/>
            <a:ext cx="3096000" cy="6858000"/>
          </a:xfrm>
          <a:solidFill>
            <a:schemeClr val="bg1"/>
          </a:solidFill>
          <a:ln>
            <a:noFill/>
          </a:ln>
        </p:spPr>
        <p:txBody>
          <a:bodyPr lIns="540000" tIns="504000" rIns="36000" bIns="180000" anchor="t" anchorCtr="1"/>
          <a:lstStyle>
            <a:lvl1pPr marL="0" indent="0" algn="ctr">
              <a:buNone/>
              <a:defRPr sz="2000">
                <a:solidFill>
                  <a:schemeClr val="accent6"/>
                </a:solidFill>
              </a:defRPr>
            </a:lvl1pPr>
          </a:lstStyle>
          <a:p>
            <a:r>
              <a:rPr lang="en-GB"/>
              <a:t>To add image, click on placeholder and insert image from Canto</a:t>
            </a:r>
          </a:p>
        </p:txBody>
      </p:sp>
      <p:pic>
        <p:nvPicPr>
          <p:cNvPr id="15" name="Picture 14" descr="A close up of a sign&#10;&#10;Description automatically generated">
            <a:extLst>
              <a:ext uri="{FF2B5EF4-FFF2-40B4-BE49-F238E27FC236}">
                <a16:creationId xmlns:a16="http://schemas.microsoft.com/office/drawing/2014/main" id="{28B2B658-BDF9-4557-855A-7950BB794FA3}"/>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21" name="Text Placeholder 2">
            <a:extLst>
              <a:ext uri="{FF2B5EF4-FFF2-40B4-BE49-F238E27FC236}">
                <a16:creationId xmlns:a16="http://schemas.microsoft.com/office/drawing/2014/main" id="{F63D33D9-E5FD-43A0-9CA9-7DAF0BEF0A4D}"/>
              </a:ext>
            </a:extLst>
          </p:cNvPr>
          <p:cNvSpPr>
            <a:spLocks noGrp="1"/>
          </p:cNvSpPr>
          <p:nvPr>
            <p:ph type="body" sz="quarter" idx="19" hasCustomPrompt="1"/>
          </p:nvPr>
        </p:nvSpPr>
        <p:spPr>
          <a:xfrm>
            <a:off x="1580400" y="1267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2" name="Text Placeholder 2">
            <a:extLst>
              <a:ext uri="{FF2B5EF4-FFF2-40B4-BE49-F238E27FC236}">
                <a16:creationId xmlns:a16="http://schemas.microsoft.com/office/drawing/2014/main" id="{B58BB833-5C43-426D-BE44-B75E8F08C721}"/>
              </a:ext>
            </a:extLst>
          </p:cNvPr>
          <p:cNvSpPr>
            <a:spLocks noGrp="1"/>
          </p:cNvSpPr>
          <p:nvPr>
            <p:ph type="body" sz="quarter" idx="20" hasCustomPrompt="1"/>
          </p:nvPr>
        </p:nvSpPr>
        <p:spPr>
          <a:xfrm>
            <a:off x="1580400" y="2329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3" name="Text Placeholder 2">
            <a:extLst>
              <a:ext uri="{FF2B5EF4-FFF2-40B4-BE49-F238E27FC236}">
                <a16:creationId xmlns:a16="http://schemas.microsoft.com/office/drawing/2014/main" id="{09AFC0D7-E3AB-4A71-ABEE-67163ACFFD12}"/>
              </a:ext>
            </a:extLst>
          </p:cNvPr>
          <p:cNvSpPr>
            <a:spLocks noGrp="1"/>
          </p:cNvSpPr>
          <p:nvPr>
            <p:ph type="body" sz="quarter" idx="21" hasCustomPrompt="1"/>
          </p:nvPr>
        </p:nvSpPr>
        <p:spPr>
          <a:xfrm>
            <a:off x="1580400" y="3391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4" name="Text Placeholder 2">
            <a:extLst>
              <a:ext uri="{FF2B5EF4-FFF2-40B4-BE49-F238E27FC236}">
                <a16:creationId xmlns:a16="http://schemas.microsoft.com/office/drawing/2014/main" id="{819B04BF-35B4-4C6B-BC14-802EFF2CB9E6}"/>
              </a:ext>
            </a:extLst>
          </p:cNvPr>
          <p:cNvSpPr>
            <a:spLocks noGrp="1"/>
          </p:cNvSpPr>
          <p:nvPr>
            <p:ph type="body" sz="quarter" idx="22" hasCustomPrompt="1"/>
          </p:nvPr>
        </p:nvSpPr>
        <p:spPr>
          <a:xfrm>
            <a:off x="1580400" y="4453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5" name="Text Placeholder 2">
            <a:extLst>
              <a:ext uri="{FF2B5EF4-FFF2-40B4-BE49-F238E27FC236}">
                <a16:creationId xmlns:a16="http://schemas.microsoft.com/office/drawing/2014/main" id="{6689726A-BD97-4661-8362-D2844104F474}"/>
              </a:ext>
            </a:extLst>
          </p:cNvPr>
          <p:cNvSpPr>
            <a:spLocks noGrp="1"/>
          </p:cNvSpPr>
          <p:nvPr>
            <p:ph type="body" sz="quarter" idx="23" hasCustomPrompt="1"/>
          </p:nvPr>
        </p:nvSpPr>
        <p:spPr>
          <a:xfrm>
            <a:off x="1580400" y="5515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takeaway text 28 </a:t>
            </a:r>
            <a:r>
              <a:rPr lang="en-US" err="1"/>
              <a:t>pt</a:t>
            </a:r>
            <a:endParaRPr lang="en-US"/>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26AF0FA7-3C9A-75EE-DFE6-DB572646C1D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Title 1">
            <a:extLst>
              <a:ext uri="{FF2B5EF4-FFF2-40B4-BE49-F238E27FC236}">
                <a16:creationId xmlns:a16="http://schemas.microsoft.com/office/drawing/2014/main" id="{C2FF9BA9-8AA9-FA49-E6ED-34932609BD14}"/>
              </a:ext>
            </a:extLst>
          </p:cNvPr>
          <p:cNvSpPr>
            <a:spLocks noGrp="1"/>
          </p:cNvSpPr>
          <p:nvPr>
            <p:ph type="title" hasCustomPrompt="1"/>
          </p:nvPr>
        </p:nvSpPr>
        <p:spPr>
          <a:xfrm>
            <a:off x="1581245" y="482289"/>
            <a:ext cx="7405200" cy="432000"/>
          </a:xfrm>
        </p:spPr>
        <p:txBody>
          <a:bodyPr/>
          <a:lstStyle>
            <a:lvl1pPr>
              <a:defRPr>
                <a:solidFill>
                  <a:schemeClr val="bg1"/>
                </a:solidFill>
              </a:defRPr>
            </a:lvl1pPr>
          </a:lstStyle>
          <a:p>
            <a:r>
              <a:rPr lang="en-US"/>
              <a:t>Key takeaways</a:t>
            </a:r>
            <a:endParaRPr lang="en-GB"/>
          </a:p>
        </p:txBody>
      </p:sp>
    </p:spTree>
    <p:extLst>
      <p:ext uri="{BB962C8B-B14F-4D97-AF65-F5344CB8AC3E}">
        <p14:creationId xmlns:p14="http://schemas.microsoft.com/office/powerpoint/2010/main" val="2509122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9a_end slide with boiler plat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FFD28-CBC9-4193-8D61-EC59B9D18C53}"/>
              </a:ext>
            </a:extLst>
          </p:cNvPr>
          <p:cNvPicPr>
            <a:picLocks noChangeAspect="1"/>
          </p:cNvPicPr>
          <p:nvPr userDrawn="1"/>
        </p:nvPicPr>
        <p:blipFill>
          <a:blip r:embed="rId2"/>
          <a:srcRect/>
          <a:stretch/>
        </p:blipFill>
        <p:spPr>
          <a:xfrm>
            <a:off x="4088824" y="2054215"/>
            <a:ext cx="4090908" cy="1020563"/>
          </a:xfrm>
          <a:prstGeom prst="rect">
            <a:avLst/>
          </a:prstGeom>
        </p:spPr>
      </p:pic>
      <p:sp>
        <p:nvSpPr>
          <p:cNvPr id="4" name="TextBox 3">
            <a:extLst>
              <a:ext uri="{FF2B5EF4-FFF2-40B4-BE49-F238E27FC236}">
                <a16:creationId xmlns:a16="http://schemas.microsoft.com/office/drawing/2014/main" id="{CACFA06E-EDA6-4157-91AD-43486920D80A}"/>
              </a:ext>
            </a:extLst>
          </p:cNvPr>
          <p:cNvSpPr txBox="1"/>
          <p:nvPr userDrawn="1"/>
        </p:nvSpPr>
        <p:spPr>
          <a:xfrm>
            <a:off x="2296664" y="3884064"/>
            <a:ext cx="7596000" cy="2070000"/>
          </a:xfrm>
          <a:prstGeom prst="rect">
            <a:avLst/>
          </a:prstGeom>
        </p:spPr>
        <p:txBody>
          <a:bodyPr vert="horz" lIns="0" tIns="54000" rIns="108000" bIns="54000" rtlCol="0" anchor="t">
            <a:noAutofit/>
          </a:bodyPr>
          <a:lstStyle>
            <a:lvl1pPr marR="0" lvl="0" indent="0" algn="ctr" defTabSz="1088236" fontAlgn="base">
              <a:lnSpc>
                <a:spcPct val="150000"/>
              </a:lnSpc>
              <a:spcBef>
                <a:spcPts val="599"/>
              </a:spcBef>
              <a:spcAft>
                <a:spcPts val="0"/>
              </a:spcAft>
              <a:buClr>
                <a:srgbClr val="023F88"/>
              </a:buClr>
              <a:buSzPct val="60000"/>
              <a:buFont typeface="Arial" pitchFamily="34" charset="0"/>
              <a:buNone/>
              <a:tabLst/>
              <a:defRPr kumimoji="0" sz="1400" b="0" i="0" u="none" strike="noStrike" cap="none" spc="0" normalizeH="0" baseline="0">
                <a:ln>
                  <a:noFill/>
                </a:ln>
                <a:solidFill>
                  <a:srgbClr val="FFFFFF"/>
                </a:solidFill>
                <a:effectLst/>
                <a:uLnTx/>
                <a:uFillTx/>
                <a:ea typeface="Times New Roman" panose="02020603050405020304" pitchFamily="18" charset="0"/>
                <a:cs typeface="Times New Roman" panose="02020603050405020304" pitchFamily="18" charset="0"/>
              </a:defRPr>
            </a:lvl1pPr>
            <a:lvl2pPr marL="539460" indent="-180794" defTabSz="1088236">
              <a:lnSpc>
                <a:spcPts val="2398"/>
              </a:lnSpc>
              <a:spcBef>
                <a:spcPts val="599"/>
              </a:spcBef>
              <a:buClr>
                <a:schemeClr val="tx2"/>
              </a:buClr>
              <a:buSzPct val="80000"/>
              <a:buFont typeface="Arial" pitchFamily="34" charset="0"/>
              <a:buChar char="−"/>
              <a:defRPr sz="1998"/>
            </a:lvl2pPr>
            <a:lvl3pPr marL="719280" indent="-179820" defTabSz="1088236">
              <a:lnSpc>
                <a:spcPts val="2398"/>
              </a:lnSpc>
              <a:spcBef>
                <a:spcPts val="599"/>
              </a:spcBef>
              <a:buClr>
                <a:schemeClr val="tx2"/>
              </a:buClr>
              <a:buSzPct val="80000"/>
              <a:buFont typeface="Arial" pitchFamily="34" charset="0"/>
              <a:buChar char="−"/>
              <a:defRPr sz="1998"/>
            </a:lvl3pPr>
            <a:lvl4pPr marL="899100" indent="-180794" defTabSz="1088236">
              <a:lnSpc>
                <a:spcPts val="2398"/>
              </a:lnSpc>
              <a:spcBef>
                <a:spcPts val="599"/>
              </a:spcBef>
              <a:buClr>
                <a:schemeClr val="tx2"/>
              </a:buClr>
              <a:buSzPct val="80000"/>
              <a:buFont typeface="Arial" pitchFamily="34" charset="0"/>
              <a:buChar char="−"/>
              <a:defRPr sz="1998"/>
            </a:lvl4pPr>
            <a:lvl5pPr marL="1078920" indent="-180794" defTabSz="1088236">
              <a:lnSpc>
                <a:spcPts val="2398"/>
              </a:lnSpc>
              <a:spcBef>
                <a:spcPts val="599"/>
              </a:spcBef>
              <a:buClr>
                <a:schemeClr val="tx2"/>
              </a:buClr>
              <a:buSzPct val="80000"/>
              <a:buFont typeface="Arial" pitchFamily="34" charset="0"/>
              <a:buChar char="−"/>
              <a:defRPr sz="1998"/>
            </a:lvl5pPr>
            <a:lvl6pPr marL="1178922" indent="0" defTabSz="1088236">
              <a:lnSpc>
                <a:spcPts val="2856"/>
              </a:lnSpc>
              <a:spcBef>
                <a:spcPts val="0"/>
              </a:spcBef>
              <a:buFontTx/>
              <a:buNone/>
              <a:defRPr sz="2398"/>
            </a:lvl6pPr>
            <a:lvl7pPr marL="1178922" indent="0" defTabSz="1088236">
              <a:spcBef>
                <a:spcPct val="20000"/>
              </a:spcBef>
              <a:buFontTx/>
              <a:buNone/>
              <a:defRPr sz="2398"/>
            </a:lvl7pPr>
            <a:lvl8pPr marL="4080883" indent="-272059" defTabSz="1088236">
              <a:spcBef>
                <a:spcPct val="20000"/>
              </a:spcBef>
              <a:buFont typeface="Arial" pitchFamily="34" charset="0"/>
              <a:buNone/>
              <a:defRPr sz="2398"/>
            </a:lvl8pPr>
            <a:lvl9pPr marL="4625000" indent="-272059" defTabSz="1088236">
              <a:spcBef>
                <a:spcPct val="20000"/>
              </a:spcBef>
              <a:buFont typeface="Arial" pitchFamily="34" charset="0"/>
              <a:buNone/>
              <a:defRPr sz="2398"/>
            </a:lvl9pPr>
          </a:lstStyle>
          <a:p>
            <a:pPr lvl="0"/>
            <a:r>
              <a:rPr lang="en-GB" noProof="0"/>
              <a:t>Tetra Pak is a world leading food processing and packaging solutions company. Working closely with our customers and suppliers, we provide safe, innovative and environmentally sound products that each day meet the needs of hundreds of millions of people in more than 160 countries. With more than 25,000 employees around the world, we believe in responsible industry leadership and a sustainable approach to business.</a:t>
            </a:r>
          </a:p>
          <a:p>
            <a:pPr lvl="0"/>
            <a:r>
              <a:rPr lang="sv-SE" noProof="0">
                <a:solidFill>
                  <a:schemeClr val="bg1"/>
                </a:solidFill>
                <a:hlinkClick r:id="rId3">
                  <a:extLst>
                    <a:ext uri="{A12FA001-AC4F-418D-AE19-62706E023703}">
                      <ahyp:hlinkClr xmlns:ahyp="http://schemas.microsoft.com/office/drawing/2018/hyperlinkcolor" val="tx"/>
                    </a:ext>
                  </a:extLst>
                </a:hlinkClick>
              </a:rPr>
              <a:t>www.tetrapak.com</a:t>
            </a:r>
            <a:endParaRPr lang="sv-SE" noProof="0">
              <a:solidFill>
                <a:schemeClr val="bg1"/>
              </a:solidFill>
            </a:endParaRPr>
          </a:p>
          <a:p>
            <a:pPr lvl="0"/>
            <a:endParaRPr lang="en-GB"/>
          </a:p>
        </p:txBody>
      </p:sp>
    </p:spTree>
    <p:extLst>
      <p:ext uri="{BB962C8B-B14F-4D97-AF65-F5344CB8AC3E}">
        <p14:creationId xmlns:p14="http://schemas.microsoft.com/office/powerpoint/2010/main" val="41540244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9b_end slide with 2-liner logo">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706CD3-6298-4012-961A-F8D14AFA42A2}"/>
              </a:ext>
            </a:extLst>
          </p:cNvPr>
          <p:cNvPicPr>
            <a:picLocks noChangeAspect="1"/>
          </p:cNvPicPr>
          <p:nvPr userDrawn="1"/>
        </p:nvPicPr>
        <p:blipFill>
          <a:blip r:embed="rId2"/>
          <a:srcRect/>
          <a:stretch/>
        </p:blipFill>
        <p:spPr>
          <a:xfrm>
            <a:off x="4088824" y="2946428"/>
            <a:ext cx="4090908" cy="1020563"/>
          </a:xfrm>
          <a:prstGeom prst="rect">
            <a:avLst/>
          </a:prstGeom>
        </p:spPr>
      </p:pic>
    </p:spTree>
    <p:extLst>
      <p:ext uri="{BB962C8B-B14F-4D97-AF65-F5344CB8AC3E}">
        <p14:creationId xmlns:p14="http://schemas.microsoft.com/office/powerpoint/2010/main" val="1456386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09F907-060F-4940-B432-58E4242E23C2}"/>
              </a:ext>
            </a:extLst>
          </p:cNvPr>
          <p:cNvSpPr/>
          <p:nvPr userDrawn="1"/>
        </p:nvSpPr>
        <p:spPr>
          <a:xfrm>
            <a:off x="187037" y="477981"/>
            <a:ext cx="1039090" cy="93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4">
            <a:extLst>
              <a:ext uri="{FF2B5EF4-FFF2-40B4-BE49-F238E27FC236}">
                <a16:creationId xmlns:a16="http://schemas.microsoft.com/office/drawing/2014/main" id="{8D1E7803-206C-9D60-349B-8ED3FD4B4DBC}"/>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Date Placeholder 3">
            <a:extLst>
              <a:ext uri="{FF2B5EF4-FFF2-40B4-BE49-F238E27FC236}">
                <a16:creationId xmlns:a16="http://schemas.microsoft.com/office/drawing/2014/main" id="{C731C4F1-D4FF-7CEA-9A9D-F54544051F0A}"/>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1196691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97_Divider 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BDB663-94E6-48C7-9550-8F129B8FD7B2}"/>
              </a:ext>
            </a:extLst>
          </p:cNvPr>
          <p:cNvSpPr/>
          <p:nvPr userDrawn="1"/>
        </p:nvSpPr>
        <p:spPr>
          <a:xfrm>
            <a:off x="0" y="4560888"/>
            <a:ext cx="12192000" cy="2297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1580400" y="5507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DIVIDER subtitle 28 </a:t>
            </a:r>
            <a:r>
              <a:rPr lang="en-US" err="1"/>
              <a:t>pt</a:t>
            </a:r>
            <a:endParaRPr lang="en-GB"/>
          </a:p>
        </p:txBody>
      </p:sp>
      <p:sp>
        <p:nvSpPr>
          <p:cNvPr id="6" name="Picture Placeholder 5">
            <a:extLst>
              <a:ext uri="{FF2B5EF4-FFF2-40B4-BE49-F238E27FC236}">
                <a16:creationId xmlns:a16="http://schemas.microsoft.com/office/drawing/2014/main" id="{BBAFE3D2-C1AF-47DC-A73C-A9255F1068DE}"/>
              </a:ext>
            </a:extLst>
          </p:cNvPr>
          <p:cNvSpPr>
            <a:spLocks noGrp="1"/>
          </p:cNvSpPr>
          <p:nvPr>
            <p:ph type="pic" sz="quarter" idx="11"/>
          </p:nvPr>
        </p:nvSpPr>
        <p:spPr>
          <a:xfrm>
            <a:off x="0" y="0"/>
            <a:ext cx="12192000" cy="4560888"/>
          </a:xfrm>
          <a:noFill/>
        </p:spPr>
        <p:txBody>
          <a:bodyPr bIns="828000" anchor="t" anchorCtr="1"/>
          <a:lstStyle>
            <a:lvl1pPr marL="0" indent="0" algn="ctr">
              <a:buNone/>
              <a:defRPr>
                <a:solidFill>
                  <a:schemeClr val="accent6"/>
                </a:solidFill>
              </a:defRPr>
            </a:lvl1pPr>
          </a:lstStyle>
          <a:p>
            <a:r>
              <a:rPr lang="en-US"/>
              <a:t>Click icon to add picture</a:t>
            </a:r>
            <a:endParaRPr lang="en-GB"/>
          </a:p>
        </p:txBody>
      </p:sp>
      <p:pic>
        <p:nvPicPr>
          <p:cNvPr id="9" name="Picture 8" descr="A close up of a sign&#10;&#10;Description automatically generated">
            <a:extLst>
              <a:ext uri="{FF2B5EF4-FFF2-40B4-BE49-F238E27FC236}">
                <a16:creationId xmlns:a16="http://schemas.microsoft.com/office/drawing/2014/main" id="{8C56EC7E-36CF-4B04-9708-0F296E68155A}"/>
              </a:ext>
            </a:extLst>
          </p:cNvPr>
          <p:cNvPicPr>
            <a:picLocks noChangeAspect="1"/>
          </p:cNvPicPr>
          <p:nvPr userDrawn="1"/>
        </p:nvPicPr>
        <p:blipFill>
          <a:blip r:embed="rId2"/>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1242878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98_Divider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tx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DIVIDER subtitle 28 </a:t>
            </a:r>
            <a:r>
              <a:rPr lang="en-US" err="1"/>
              <a:t>pt</a:t>
            </a:r>
            <a:endParaRPr lang="en-GB"/>
          </a:p>
        </p:txBody>
      </p:sp>
      <p:sp>
        <p:nvSpPr>
          <p:cNvPr id="5" name="Picture Placeholder 3">
            <a:extLst>
              <a:ext uri="{FF2B5EF4-FFF2-40B4-BE49-F238E27FC236}">
                <a16:creationId xmlns:a16="http://schemas.microsoft.com/office/drawing/2014/main" id="{43B049C7-3B44-4935-871B-CD6DE6FEFEAF}"/>
              </a:ext>
            </a:extLst>
          </p:cNvPr>
          <p:cNvSpPr>
            <a:spLocks noGrp="1"/>
          </p:cNvSpPr>
          <p:nvPr>
            <p:ph type="pic" sz="quarter" idx="18" hasCustomPrompt="1"/>
          </p:nvPr>
        </p:nvSpPr>
        <p:spPr>
          <a:xfrm>
            <a:off x="9096000" y="0"/>
            <a:ext cx="3096000" cy="6858000"/>
          </a:xfrm>
          <a:noFill/>
          <a:ln>
            <a:noFill/>
          </a:ln>
        </p:spPr>
        <p:txBody>
          <a:bodyPr lIns="108000" tIns="504000" anchor="t" anchorCtr="1"/>
          <a:lstStyle>
            <a:lvl1pPr marL="0" indent="0" algn="ctr">
              <a:buNone/>
              <a:defRPr sz="2000">
                <a:solidFill>
                  <a:schemeClr val="accent6"/>
                </a:solidFill>
              </a:defRPr>
            </a:lvl1pPr>
          </a:lstStyle>
          <a:p>
            <a:r>
              <a:rPr lang="en-GB"/>
              <a:t>To add image, click on placeholder and insert image from Canto</a:t>
            </a:r>
          </a:p>
        </p:txBody>
      </p:sp>
      <p:pic>
        <p:nvPicPr>
          <p:cNvPr id="6" name="Picture 5">
            <a:extLst>
              <a:ext uri="{FF2B5EF4-FFF2-40B4-BE49-F238E27FC236}">
                <a16:creationId xmlns:a16="http://schemas.microsoft.com/office/drawing/2014/main" id="{9A6696AE-4C59-40E9-A10C-567D42255786}"/>
              </a:ext>
            </a:extLst>
          </p:cNvPr>
          <p:cNvPicPr>
            <a:picLocks noChangeAspect="1"/>
          </p:cNvPicPr>
          <p:nvPr userDrawn="1"/>
        </p:nvPicPr>
        <p:blipFill>
          <a:blip r:embed="rId2"/>
          <a:srcRect/>
          <a:stretch/>
        </p:blipFill>
        <p:spPr>
          <a:xfrm>
            <a:off x="266614" y="546317"/>
            <a:ext cx="792000" cy="792000"/>
          </a:xfrm>
          <a:prstGeom prst="rect">
            <a:avLst/>
          </a:prstGeom>
        </p:spPr>
      </p:pic>
    </p:spTree>
    <p:extLst>
      <p:ext uri="{BB962C8B-B14F-4D97-AF65-F5344CB8AC3E}">
        <p14:creationId xmlns:p14="http://schemas.microsoft.com/office/powerpoint/2010/main" val="677799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99_Divider 3">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DIVIDER subtitle 28 </a:t>
            </a:r>
            <a:r>
              <a:rPr lang="en-US" err="1"/>
              <a:t>pt</a:t>
            </a:r>
            <a:endParaRPr lang="en-GB"/>
          </a:p>
        </p:txBody>
      </p:sp>
      <p:pic>
        <p:nvPicPr>
          <p:cNvPr id="5" name="Picture 4" descr="A close up of a sign&#10;&#10;Description automatically generated">
            <a:extLst>
              <a:ext uri="{FF2B5EF4-FFF2-40B4-BE49-F238E27FC236}">
                <a16:creationId xmlns:a16="http://schemas.microsoft.com/office/drawing/2014/main" id="{85B78A55-7DCE-4443-9CA0-442B6B7EFAC7}"/>
              </a:ext>
            </a:extLst>
          </p:cNvPr>
          <p:cNvPicPr>
            <a:picLocks noChangeAspect="1"/>
          </p:cNvPicPr>
          <p:nvPr userDrawn="1"/>
        </p:nvPicPr>
        <p:blipFill>
          <a:blip r:embed="rId2"/>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407037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d_Standard - 2 rows headlines,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a:t>Click to edit 2-line title 28 </a:t>
            </a:r>
            <a:r>
              <a:rPr lang="en-GB" noProof="0" err="1"/>
              <a:t>pt</a:t>
            </a:r>
            <a:endParaRPr lang="en-GB" noProof="0"/>
          </a:p>
        </p:txBody>
      </p:sp>
      <p:sp>
        <p:nvSpPr>
          <p:cNvPr id="7" name="Text Placeholder 2">
            <a:extLst>
              <a:ext uri="{FF2B5EF4-FFF2-40B4-BE49-F238E27FC236}">
                <a16:creationId xmlns:a16="http://schemas.microsoft.com/office/drawing/2014/main" id="{FA9BB5EF-574D-459F-8EDB-8168AD68EAFF}"/>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3" name="Slide Number Placeholder 4">
            <a:extLst>
              <a:ext uri="{FF2B5EF4-FFF2-40B4-BE49-F238E27FC236}">
                <a16:creationId xmlns:a16="http://schemas.microsoft.com/office/drawing/2014/main" id="{8CDAAED7-CAC7-8254-D9CF-B6775B909B3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2" name="Date Placeholder 1">
            <a:extLst>
              <a:ext uri="{FF2B5EF4-FFF2-40B4-BE49-F238E27FC236}">
                <a16:creationId xmlns:a16="http://schemas.microsoft.com/office/drawing/2014/main" id="{60715074-BC22-221D-F30A-190DB82E2657}"/>
              </a:ext>
            </a:extLst>
          </p:cNvPr>
          <p:cNvSpPr>
            <a:spLocks noGrp="1"/>
          </p:cNvSpPr>
          <p:nvPr>
            <p:ph type="dt" sz="half" idx="14"/>
          </p:nvPr>
        </p:nvSpPr>
        <p:spPr/>
        <p:txBody>
          <a:bodyPr/>
          <a:lstStyle/>
          <a:p>
            <a:r>
              <a:rPr lang="sv-SE"/>
              <a:t>Initials/YYYY-MM-DD</a:t>
            </a:r>
            <a:endParaRPr lang="en-GB"/>
          </a:p>
        </p:txBody>
      </p:sp>
    </p:spTree>
    <p:extLst>
      <p:ext uri="{BB962C8B-B14F-4D97-AF65-F5344CB8AC3E}">
        <p14:creationId xmlns:p14="http://schemas.microsoft.com/office/powerpoint/2010/main" val="1359242257"/>
      </p:ext>
    </p:extLst>
  </p:cSld>
  <p:clrMapOvr>
    <a:masterClrMapping/>
  </p:clrMapOvr>
  <p:extLst>
    <p:ext uri="{DCECCB84-F9BA-43D5-87BE-67443E8EF086}">
      <p15:sldGuideLst xmlns:p15="http://schemas.microsoft.com/office/powerpoint/2012/main">
        <p15:guide id="1" orient="horz" pos="750" userDrawn="1">
          <p15:clr>
            <a:srgbClr val="FBAE40"/>
          </p15:clr>
        </p15:guide>
        <p15:guide id="2" orient="horz" pos="93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00_agenda">
    <p:bg>
      <p:bgPr>
        <a:solidFill>
          <a:schemeClr val="tx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bg1"/>
                </a:solidFill>
              </a:defRPr>
            </a:lvl1pPr>
          </a:lstStyle>
          <a:p>
            <a:pPr lvl="0"/>
            <a:r>
              <a:rPr lang="en-GB" noProof="0"/>
              <a:t>Click to edit subtitle 24 </a:t>
            </a:r>
            <a:r>
              <a:rPr lang="en-GB" noProof="0" err="1"/>
              <a:t>pt</a:t>
            </a:r>
            <a:endParaRPr lang="en-GB" noProof="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360000" indent="-360000">
              <a:spcAft>
                <a:spcPts val="1200"/>
              </a:spcAft>
              <a:buClr>
                <a:schemeClr val="bg1"/>
              </a:buClr>
              <a:buSzPct val="100000"/>
              <a:buFont typeface="+mj-lt"/>
              <a:buAutoNum type="arabicPeriod"/>
              <a:defRPr>
                <a:solidFill>
                  <a:schemeClr val="bg1"/>
                </a:solidFill>
              </a:defRPr>
            </a:lvl1pPr>
            <a:lvl2pPr marL="900000" indent="-540000">
              <a:spcAft>
                <a:spcPts val="600"/>
              </a:spcAft>
              <a:buClr>
                <a:schemeClr val="bg1"/>
              </a:buClr>
              <a:buSzPct val="100000"/>
              <a:buFont typeface="+mj-lt"/>
              <a:buAutoNum type="alphaLcParenR"/>
              <a:defRPr>
                <a:solidFill>
                  <a:schemeClr val="bg1"/>
                </a:solidFill>
              </a:defRPr>
            </a:lvl2pPr>
            <a:lvl3pPr marL="1080000" indent="-360000">
              <a:buClr>
                <a:schemeClr val="bg1"/>
              </a:buClr>
              <a:buSzPct val="100000"/>
              <a:buFont typeface="+mj-lt"/>
              <a:buAutoNum type="romanLcPeriod"/>
              <a:defRPr>
                <a:solidFill>
                  <a:schemeClr val="bg1"/>
                </a:solidFill>
              </a:defRPr>
            </a:lvl3pPr>
            <a:lvl4pPr>
              <a:buSzPct val="100000"/>
              <a:buFont typeface="+mj-lt"/>
              <a:buAutoNum type="arabicPeriod"/>
              <a:defRPr/>
            </a:lvl4pPr>
            <a:lvl5pPr>
              <a:buSzPct val="100000"/>
              <a:buFont typeface="+mj-lt"/>
              <a:buAutoNum type="arabicPeriod"/>
              <a:defRPr/>
            </a:lvl5pPr>
          </a:lstStyle>
          <a:p>
            <a:pPr lvl="0"/>
            <a:r>
              <a:rPr lang="en-US"/>
              <a:t>Click to add points</a:t>
            </a:r>
          </a:p>
          <a:p>
            <a:pPr lvl="1"/>
            <a:r>
              <a:rPr lang="en-US"/>
              <a:t>Second level</a:t>
            </a:r>
          </a:p>
          <a:p>
            <a:pPr lvl="2"/>
            <a:r>
              <a:rPr lang="en-US"/>
              <a:t>Third level</a:t>
            </a:r>
          </a:p>
        </p:txBody>
      </p:sp>
      <p:pic>
        <p:nvPicPr>
          <p:cNvPr id="7" name="Picture 6" descr="A close up of a sign&#10;&#10;Description automatically generated">
            <a:extLst>
              <a:ext uri="{FF2B5EF4-FFF2-40B4-BE49-F238E27FC236}">
                <a16:creationId xmlns:a16="http://schemas.microsoft.com/office/drawing/2014/main" id="{DC64FD31-E7E8-4F6A-AF23-7410FC6BCFFD}"/>
              </a:ext>
            </a:extLst>
          </p:cNvPr>
          <p:cNvPicPr>
            <a:picLocks noChangeAspect="1"/>
          </p:cNvPicPr>
          <p:nvPr userDrawn="1"/>
        </p:nvPicPr>
        <p:blipFill>
          <a:blip r:embed="rId2"/>
          <a:stretch>
            <a:fillRect/>
          </a:stretch>
        </p:blipFill>
        <p:spPr>
          <a:xfrm>
            <a:off x="267370" y="546721"/>
            <a:ext cx="792000" cy="792000"/>
          </a:xfrm>
          <a:prstGeom prst="rect">
            <a:avLst/>
          </a:prstGeom>
        </p:spPr>
      </p:pic>
      <p:sp>
        <p:nvSpPr>
          <p:cNvPr id="2" name="Slide Number Placeholder 4">
            <a:extLst>
              <a:ext uri="{FF2B5EF4-FFF2-40B4-BE49-F238E27FC236}">
                <a16:creationId xmlns:a16="http://schemas.microsoft.com/office/drawing/2014/main" id="{36EF0782-590D-EDF9-057C-9158355D288C}"/>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2"/>
                </a:solidFill>
              </a:defRPr>
            </a:lvl1pPr>
          </a:lstStyle>
          <a:p>
            <a:fld id="{6DBB0C6A-B416-463A-A4D5-45910E1EA918}" type="slidenum">
              <a:rPr lang="en-GB" smtClean="0"/>
              <a:pPr/>
              <a:t>‹#›</a:t>
            </a:fld>
            <a:endParaRPr lang="en-GB"/>
          </a:p>
        </p:txBody>
      </p:sp>
      <p:sp>
        <p:nvSpPr>
          <p:cNvPr id="4" name="Title Placeholder 1">
            <a:extLst>
              <a:ext uri="{FF2B5EF4-FFF2-40B4-BE49-F238E27FC236}">
                <a16:creationId xmlns:a16="http://schemas.microsoft.com/office/drawing/2014/main" id="{A1EE6024-5C2A-E04F-B3AF-23EB4C1B4AE5}"/>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solidFill>
                  <a:schemeClr val="bg1"/>
                </a:solidFill>
              </a:defRPr>
            </a:lvl1pPr>
          </a:lstStyle>
          <a:p>
            <a:r>
              <a:rPr lang="en-GB" noProof="0"/>
              <a:t>Agenda</a:t>
            </a:r>
          </a:p>
        </p:txBody>
      </p:sp>
      <p:sp>
        <p:nvSpPr>
          <p:cNvPr id="5" name="Date Placeholder 4">
            <a:extLst>
              <a:ext uri="{FF2B5EF4-FFF2-40B4-BE49-F238E27FC236}">
                <a16:creationId xmlns:a16="http://schemas.microsoft.com/office/drawing/2014/main" id="{F25F0794-1A86-D483-D22A-7641A0ADBFDB}"/>
              </a:ext>
            </a:extLst>
          </p:cNvPr>
          <p:cNvSpPr>
            <a:spLocks noGrp="1"/>
          </p:cNvSpPr>
          <p:nvPr>
            <p:ph type="dt" sz="half" idx="15"/>
          </p:nvPr>
        </p:nvSpPr>
        <p:spPr/>
        <p:txBody>
          <a:bodyPr/>
          <a:lstStyle>
            <a:lvl1pPr>
              <a:defRPr>
                <a:solidFill>
                  <a:schemeClr val="bg2"/>
                </a:solidFill>
              </a:defRPr>
            </a:lvl1pPr>
          </a:lstStyle>
          <a:p>
            <a:r>
              <a:rPr lang="sv-SE"/>
              <a:t>Initials/YYYY-MM-DD</a:t>
            </a:r>
            <a:endParaRPr lang="en-GB"/>
          </a:p>
        </p:txBody>
      </p:sp>
    </p:spTree>
    <p:extLst>
      <p:ext uri="{BB962C8B-B14F-4D97-AF65-F5344CB8AC3E}">
        <p14:creationId xmlns:p14="http://schemas.microsoft.com/office/powerpoint/2010/main" val="2539652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1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360000" indent="-360000">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a:t>Click to add points</a:t>
            </a:r>
          </a:p>
          <a:p>
            <a:pPr lvl="1"/>
            <a:r>
              <a:rPr lang="en-US"/>
              <a:t>Second level</a:t>
            </a:r>
          </a:p>
          <a:p>
            <a:pPr lvl="2"/>
            <a:r>
              <a:rPr lang="en-US"/>
              <a:t>Third level</a:t>
            </a:r>
          </a:p>
        </p:txBody>
      </p:sp>
      <p:sp>
        <p:nvSpPr>
          <p:cNvPr id="2" name="Slide Number Placeholder 4">
            <a:extLst>
              <a:ext uri="{FF2B5EF4-FFF2-40B4-BE49-F238E27FC236}">
                <a16:creationId xmlns:a16="http://schemas.microsoft.com/office/drawing/2014/main" id="{EF450DC6-6856-51AB-805F-845038F409D2}"/>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Title Placeholder 1">
            <a:extLst>
              <a:ext uri="{FF2B5EF4-FFF2-40B4-BE49-F238E27FC236}">
                <a16:creationId xmlns:a16="http://schemas.microsoft.com/office/drawing/2014/main" id="{1393E3A7-FBFC-A071-CAC3-1A8E2FFD4ED1}"/>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Agenda</a:t>
            </a:r>
          </a:p>
        </p:txBody>
      </p:sp>
    </p:spTree>
    <p:extLst>
      <p:ext uri="{BB962C8B-B14F-4D97-AF65-F5344CB8AC3E}">
        <p14:creationId xmlns:p14="http://schemas.microsoft.com/office/powerpoint/2010/main" val="4168285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2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7405200" cy="4536000"/>
          </a:xfrm>
        </p:spPr>
        <p:txBody>
          <a:bodyPr/>
          <a:lstStyle>
            <a:lvl1pPr marL="360000" indent="-360000">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a:t>Click to add points</a:t>
            </a:r>
          </a:p>
          <a:p>
            <a:pPr lvl="1"/>
            <a:r>
              <a:rPr lang="en-US"/>
              <a:t>Second level</a:t>
            </a:r>
          </a:p>
          <a:p>
            <a:pPr lvl="2"/>
            <a:r>
              <a:rPr lang="en-US"/>
              <a:t>Third level ,</a:t>
            </a:r>
          </a:p>
        </p:txBody>
      </p:sp>
      <p:sp>
        <p:nvSpPr>
          <p:cNvPr id="7" name="Picture Placeholder 3">
            <a:extLst>
              <a:ext uri="{FF2B5EF4-FFF2-40B4-BE49-F238E27FC236}">
                <a16:creationId xmlns:a16="http://schemas.microsoft.com/office/drawing/2014/main" id="{FDFF41AD-43D5-485F-8372-990A352F119F}"/>
              </a:ext>
            </a:extLst>
          </p:cNvPr>
          <p:cNvSpPr>
            <a:spLocks noGrp="1"/>
          </p:cNvSpPr>
          <p:nvPr>
            <p:ph type="pic" sz="quarter" idx="18" hasCustomPrompt="1"/>
          </p:nvPr>
        </p:nvSpPr>
        <p:spPr>
          <a:xfrm>
            <a:off x="9096000" y="0"/>
            <a:ext cx="3096000" cy="6858000"/>
          </a:xfrm>
          <a:noFill/>
          <a:ln>
            <a:noFill/>
          </a:ln>
        </p:spPr>
        <p:txBody>
          <a:bodyPr lIns="108000" tIns="504000" anchor="t" anchorCtr="1"/>
          <a:lstStyle>
            <a:lvl1pPr marL="0" indent="0" algn="ctr">
              <a:buNone/>
              <a:defRPr sz="2000">
                <a:solidFill>
                  <a:schemeClr val="accent6"/>
                </a:solidFill>
              </a:defRPr>
            </a:lvl1pPr>
          </a:lstStyle>
          <a:p>
            <a:r>
              <a:rPr lang="en-GB"/>
              <a:t>To add image, click on placeholder and insert image from Canto</a:t>
            </a:r>
          </a:p>
        </p:txBody>
      </p:sp>
      <p:sp>
        <p:nvSpPr>
          <p:cNvPr id="2" name="Slide Number Placeholder 4">
            <a:extLst>
              <a:ext uri="{FF2B5EF4-FFF2-40B4-BE49-F238E27FC236}">
                <a16:creationId xmlns:a16="http://schemas.microsoft.com/office/drawing/2014/main" id="{BC52708B-BCC7-1A85-C847-3268E8B8DE4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Title Placeholder 1">
            <a:extLst>
              <a:ext uri="{FF2B5EF4-FFF2-40B4-BE49-F238E27FC236}">
                <a16:creationId xmlns:a16="http://schemas.microsoft.com/office/drawing/2014/main" id="{CBB10EAF-E538-144D-CB74-2405434FD85D}"/>
              </a:ext>
            </a:extLst>
          </p:cNvPr>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Agenda</a:t>
            </a:r>
          </a:p>
        </p:txBody>
      </p:sp>
    </p:spTree>
    <p:extLst>
      <p:ext uri="{BB962C8B-B14F-4D97-AF65-F5344CB8AC3E}">
        <p14:creationId xmlns:p14="http://schemas.microsoft.com/office/powerpoint/2010/main" val="750503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c_Standard - 2 row headline and one column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6059056" y="0"/>
            <a:ext cx="6136496" cy="6858000"/>
          </a:xfrm>
          <a:solidFill>
            <a:schemeClr val="bg1"/>
          </a:solidFill>
          <a:ln>
            <a:noFill/>
          </a:ln>
        </p:spPr>
        <p:txBody>
          <a:bodyPr bIns="756000" anchor="ctr" anchorCtr="1"/>
          <a:lstStyle>
            <a:lvl1pPr marL="0" indent="0" algn="ctr">
              <a:buNone/>
              <a:defRPr>
                <a:solidFill>
                  <a:schemeClr val="accent6"/>
                </a:solidFill>
              </a:defRPr>
            </a:lvl1pPr>
          </a:lstStyle>
          <a:p>
            <a:r>
              <a:rPr lang="en-GB"/>
              <a:t>Click on icon to insert picture</a:t>
            </a:r>
          </a:p>
        </p:txBody>
      </p:sp>
      <p:sp>
        <p:nvSpPr>
          <p:cNvPr id="16" name="Title Placeholder 1">
            <a:extLst>
              <a:ext uri="{FF2B5EF4-FFF2-40B4-BE49-F238E27FC236}">
                <a16:creationId xmlns:a16="http://schemas.microsoft.com/office/drawing/2014/main" id="{85DE0E19-CCA8-4C42-B166-FDC20897CF71}"/>
              </a:ext>
            </a:extLst>
          </p:cNvPr>
          <p:cNvSpPr>
            <a:spLocks noGrp="1"/>
          </p:cNvSpPr>
          <p:nvPr>
            <p:ph type="title" hasCustomPrompt="1"/>
          </p:nvPr>
        </p:nvSpPr>
        <p:spPr>
          <a:xfrm>
            <a:off x="1580400" y="482400"/>
            <a:ext cx="4464000" cy="792000"/>
          </a:xfrm>
          <a:prstGeom prst="rect">
            <a:avLst/>
          </a:prstGeom>
          <a:ln>
            <a:noFill/>
          </a:ln>
        </p:spPr>
        <p:txBody>
          <a:bodyPr vert="horz" lIns="0" tIns="54000" rIns="108000" bIns="54000" rtlCol="0" anchor="t" anchorCtr="0">
            <a:noAutofit/>
          </a:bodyPr>
          <a:lstStyle>
            <a:lvl1pPr>
              <a:defRPr lang="en-GB" noProof="0" dirty="0">
                <a:solidFill>
                  <a:schemeClr val="bg1"/>
                </a:solidFill>
              </a:defRPr>
            </a:lvl1pPr>
          </a:lstStyle>
          <a:p>
            <a:pPr lvl="0"/>
            <a:r>
              <a:rPr lang="en-GB" noProof="0"/>
              <a:t>Click to edit 2-line title 28 </a:t>
            </a:r>
            <a:r>
              <a:rPr lang="en-GB" noProof="0" err="1"/>
              <a:t>pt</a:t>
            </a:r>
            <a:endParaRPr lang="en-GB" noProof="0"/>
          </a:p>
        </p:txBody>
      </p:sp>
      <p:sp>
        <p:nvSpPr>
          <p:cNvPr id="3" name="Text Placeholder 2">
            <a:extLst>
              <a:ext uri="{FF2B5EF4-FFF2-40B4-BE49-F238E27FC236}">
                <a16:creationId xmlns:a16="http://schemas.microsoft.com/office/drawing/2014/main" id="{1AC9C2B3-B948-4524-B8DD-EB8D8764DBF1}"/>
              </a:ext>
            </a:extLst>
          </p:cNvPr>
          <p:cNvSpPr>
            <a:spLocks noGrp="1"/>
          </p:cNvSpPr>
          <p:nvPr>
            <p:ph type="body" sz="quarter" idx="19"/>
          </p:nvPr>
        </p:nvSpPr>
        <p:spPr>
          <a:xfrm>
            <a:off x="1580400" y="1799581"/>
            <a:ext cx="4464000" cy="342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close up of a sign&#10;&#10;Description automatically generated">
            <a:extLst>
              <a:ext uri="{FF2B5EF4-FFF2-40B4-BE49-F238E27FC236}">
                <a16:creationId xmlns:a16="http://schemas.microsoft.com/office/drawing/2014/main" id="{D5C91451-91A9-4004-8948-11523154C9FF}"/>
              </a:ext>
            </a:extLst>
          </p:cNvPr>
          <p:cNvPicPr>
            <a:picLocks noChangeAspect="1"/>
          </p:cNvPicPr>
          <p:nvPr userDrawn="1"/>
        </p:nvPicPr>
        <p:blipFill>
          <a:blip r:embed="rId2"/>
          <a:stretch>
            <a:fillRect/>
          </a:stretch>
        </p:blipFill>
        <p:spPr>
          <a:xfrm>
            <a:off x="267370" y="546721"/>
            <a:ext cx="792000" cy="792000"/>
          </a:xfrm>
          <a:prstGeom prst="rect">
            <a:avLst/>
          </a:prstGeom>
        </p:spPr>
      </p:pic>
    </p:spTree>
    <p:extLst>
      <p:ext uri="{BB962C8B-B14F-4D97-AF65-F5344CB8AC3E}">
        <p14:creationId xmlns:p14="http://schemas.microsoft.com/office/powerpoint/2010/main" val="9905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4BAA91-92C7-4F11-9805-3C092E417249}"/>
              </a:ext>
            </a:extLst>
          </p:cNvPr>
          <p:cNvSpPr>
            <a:spLocks noGrp="1"/>
          </p:cNvSpPr>
          <p:nvPr>
            <p:ph type="pic" sz="quarter" idx="11" hasCustomPrompt="1"/>
          </p:nvPr>
        </p:nvSpPr>
        <p:spPr>
          <a:xfrm>
            <a:off x="0" y="0"/>
            <a:ext cx="12192000" cy="4011613"/>
          </a:xfrm>
          <a:blipFill dpi="0" rotWithShape="1">
            <a:blip r:embed="rId2"/>
            <a:srcRect/>
            <a:stretch>
              <a:fillRect/>
            </a:stretch>
          </a:blipFill>
        </p:spPr>
        <p:txBody>
          <a:bodyPr lIns="1296000" anchor="ctr" anchorCtr="1"/>
          <a:lstStyle>
            <a:lvl1pPr marL="0" indent="0" algn="ctr">
              <a:buNone/>
              <a:defRPr sz="2400">
                <a:solidFill>
                  <a:schemeClr val="accent6"/>
                </a:solidFill>
              </a:defRPr>
            </a:lvl1pPr>
          </a:lstStyle>
          <a:p>
            <a:r>
              <a:rPr lang="en-GB"/>
              <a:t>                                             Click on icon to insert picture</a:t>
            </a:r>
          </a:p>
        </p:txBody>
      </p:sp>
      <p:pic>
        <p:nvPicPr>
          <p:cNvPr id="13" name="Picture 12" descr="A picture containing drawing, plate&#10;&#10;Description automatically generated">
            <a:extLst>
              <a:ext uri="{FF2B5EF4-FFF2-40B4-BE49-F238E27FC236}">
                <a16:creationId xmlns:a16="http://schemas.microsoft.com/office/drawing/2014/main" id="{1B2C77A1-E718-4F57-8AB9-78DC3BBFE1F9}"/>
              </a:ext>
            </a:extLst>
          </p:cNvPr>
          <p:cNvPicPr>
            <a:picLocks noChangeAspect="1"/>
          </p:cNvPicPr>
          <p:nvPr userDrawn="1"/>
        </p:nvPicPr>
        <p:blipFill>
          <a:blip r:embed="rId3"/>
          <a:stretch>
            <a:fillRect/>
          </a:stretch>
        </p:blipFill>
        <p:spPr>
          <a:xfrm>
            <a:off x="9976758" y="5986075"/>
            <a:ext cx="2094592" cy="504000"/>
          </a:xfrm>
          <a:prstGeom prst="rect">
            <a:avLst/>
          </a:prstGeom>
        </p:spPr>
      </p:pic>
      <p:sp>
        <p:nvSpPr>
          <p:cNvPr id="11" name="Rectangle 10">
            <a:extLst>
              <a:ext uri="{FF2B5EF4-FFF2-40B4-BE49-F238E27FC236}">
                <a16:creationId xmlns:a16="http://schemas.microsoft.com/office/drawing/2014/main" id="{EBD47B59-0939-4E61-8187-2D296FD839D8}"/>
              </a:ext>
            </a:extLst>
          </p:cNvPr>
          <p:cNvSpPr/>
          <p:nvPr userDrawn="1"/>
        </p:nvSpPr>
        <p:spPr>
          <a:xfrm>
            <a:off x="0" y="3429001"/>
            <a:ext cx="12192000" cy="3430588"/>
          </a:xfrm>
          <a:prstGeom prst="rect">
            <a:avLst/>
          </a:prstGeom>
          <a:gradFill>
            <a:gsLst>
              <a:gs pos="0">
                <a:schemeClr val="accent2">
                  <a:alpha val="63000"/>
                </a:schemeClr>
              </a:gs>
              <a:gs pos="14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2" name="Title 1"/>
          <p:cNvSpPr>
            <a:spLocks noGrp="1"/>
          </p:cNvSpPr>
          <p:nvPr>
            <p:ph type="ctrTitle" hasCustomPrompt="1"/>
          </p:nvPr>
        </p:nvSpPr>
        <p:spPr>
          <a:xfrm>
            <a:off x="1047879" y="3848881"/>
            <a:ext cx="6835200" cy="1206000"/>
          </a:xfrm>
        </p:spPr>
        <p:txBody>
          <a:bodyPr anchor="b" anchorCtr="0">
            <a:noAutofit/>
          </a:bodyPr>
          <a:lstStyle>
            <a:lvl1pPr>
              <a:defRPr sz="3200">
                <a:solidFill>
                  <a:schemeClr val="bg1"/>
                </a:solidFill>
              </a:defRPr>
            </a:lvl1pPr>
          </a:lstStyle>
          <a:p>
            <a:r>
              <a:rPr lang="en-GB" noProof="0"/>
              <a:t>Click to edit title 32 </a:t>
            </a:r>
            <a:r>
              <a:rPr lang="en-GB" noProof="0" err="1"/>
              <a:t>pt</a:t>
            </a:r>
            <a:endParaRPr lang="en-GB" noProof="0"/>
          </a:p>
        </p:txBody>
      </p:sp>
      <p:sp>
        <p:nvSpPr>
          <p:cNvPr id="3" name="Subtitle 2"/>
          <p:cNvSpPr>
            <a:spLocks noGrp="1"/>
          </p:cNvSpPr>
          <p:nvPr>
            <p:ph type="subTitle" idx="1" hasCustomPrompt="1"/>
          </p:nvPr>
        </p:nvSpPr>
        <p:spPr>
          <a:xfrm>
            <a:off x="1047879" y="5108236"/>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a:t>Click to edit subtitle 24 </a:t>
            </a:r>
            <a:r>
              <a:rPr lang="en-US" err="1"/>
              <a:t>pt</a:t>
            </a:r>
            <a:endParaRPr lang="en-GB"/>
          </a:p>
        </p:txBody>
      </p:sp>
      <p:pic>
        <p:nvPicPr>
          <p:cNvPr id="6" name="Picture 5" descr="A picture containing drawing, plate&#10;&#10;Description automatically generated">
            <a:extLst>
              <a:ext uri="{FF2B5EF4-FFF2-40B4-BE49-F238E27FC236}">
                <a16:creationId xmlns:a16="http://schemas.microsoft.com/office/drawing/2014/main" id="{E0C178EA-5B9F-4884-B480-71C25855CA57}"/>
              </a:ext>
            </a:extLst>
          </p:cNvPr>
          <p:cNvPicPr>
            <a:picLocks noChangeAspect="1"/>
          </p:cNvPicPr>
          <p:nvPr userDrawn="1"/>
        </p:nvPicPr>
        <p:blipFill>
          <a:blip r:embed="rId3"/>
          <a:stretch>
            <a:fillRect/>
          </a:stretch>
        </p:blipFill>
        <p:spPr>
          <a:xfrm>
            <a:off x="9777381" y="5961589"/>
            <a:ext cx="2094592" cy="552972"/>
          </a:xfrm>
          <a:prstGeom prst="rect">
            <a:avLst/>
          </a:prstGeom>
        </p:spPr>
      </p:pic>
    </p:spTree>
    <p:extLst>
      <p:ext uri="{BB962C8B-B14F-4D97-AF65-F5344CB8AC3E}">
        <p14:creationId xmlns:p14="http://schemas.microsoft.com/office/powerpoint/2010/main" val="3465676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6_a_Standard - 1 row headline, sub 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1582353" y="900000"/>
            <a:ext cx="9925661" cy="432000"/>
          </a:xfrm>
        </p:spPr>
        <p:txBody>
          <a:bodyPr lIns="0" tIns="54000" rIns="108000" bIns="54000">
            <a:noAutofit/>
          </a:bodyPr>
          <a:lstStyle>
            <a:lvl1pPr>
              <a:lnSpc>
                <a:spcPts val="2897"/>
              </a:lnSpc>
              <a:buNone/>
              <a:defRPr>
                <a:solidFill>
                  <a:schemeClr val="bg1"/>
                </a:solidFill>
              </a:defRPr>
            </a:lvl1pPr>
          </a:lstStyle>
          <a:p>
            <a:pPr lvl="0"/>
            <a:r>
              <a:rPr lang="en-GB" noProof="0"/>
              <a:t>Click to edit subtitle 24 </a:t>
            </a:r>
            <a:r>
              <a:rPr lang="en-GB" noProof="0" err="1"/>
              <a:t>pt</a:t>
            </a:r>
            <a:endParaRPr lang="en-GB" noProof="0"/>
          </a:p>
        </p:txBody>
      </p:sp>
      <p:sp>
        <p:nvSpPr>
          <p:cNvPr id="10" name="Title Placeholder 1"/>
          <p:cNvSpPr>
            <a:spLocks noGrp="1"/>
          </p:cNvSpPr>
          <p:nvPr>
            <p:ph type="title" hasCustomPrompt="1"/>
          </p:nvPr>
        </p:nvSpPr>
        <p:spPr>
          <a:xfrm>
            <a:off x="1581092"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a:t>Click to edit 1-line title 28 </a:t>
            </a:r>
            <a:r>
              <a:rPr lang="en-GB" noProof="0" err="1"/>
              <a:t>pt</a:t>
            </a:r>
            <a:endParaRPr lang="en-GB" noProof="0"/>
          </a:p>
        </p:txBody>
      </p:sp>
      <p:sp>
        <p:nvSpPr>
          <p:cNvPr id="5" name="Date Placeholder 3">
            <a:extLst>
              <a:ext uri="{FF2B5EF4-FFF2-40B4-BE49-F238E27FC236}">
                <a16:creationId xmlns:a16="http://schemas.microsoft.com/office/drawing/2014/main" id="{87AB189C-2C2E-43BD-8E55-35BA828BB9A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799">
                <a:solidFill>
                  <a:schemeClr val="bg1">
                    <a:lumMod val="50000"/>
                  </a:schemeClr>
                </a:solidFill>
              </a:defRPr>
            </a:lvl1pPr>
          </a:lstStyle>
          <a:p>
            <a:r>
              <a:rPr lang="en-US"/>
              <a:t>PS/2024-01-16</a:t>
            </a:r>
            <a:endParaRPr lang="en-GB"/>
          </a:p>
        </p:txBody>
      </p:sp>
      <p:sp>
        <p:nvSpPr>
          <p:cNvPr id="6" name="Slide Number Placeholder 4">
            <a:extLst>
              <a:ext uri="{FF2B5EF4-FFF2-40B4-BE49-F238E27FC236}">
                <a16:creationId xmlns:a16="http://schemas.microsoft.com/office/drawing/2014/main" id="{5EC44F3E-5E37-4068-9B8F-CA8756F0BD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799">
                <a:solidFill>
                  <a:schemeClr val="bg1">
                    <a:lumMod val="50000"/>
                  </a:schemeClr>
                </a:solidFill>
              </a:defRPr>
            </a:lvl1pPr>
          </a:lstStyle>
          <a:p>
            <a:fld id="{6DBB0C6A-B416-463A-A4D5-45910E1EA918}" type="slidenum">
              <a:rPr lang="en-GB" smtClean="0"/>
              <a:pPr/>
              <a:t>‹#›</a:t>
            </a:fld>
            <a:endParaRPr lang="en-GB"/>
          </a:p>
        </p:txBody>
      </p:sp>
      <p:pic>
        <p:nvPicPr>
          <p:cNvPr id="8" name="Picture 7" descr="A close up of a sign&#10;&#10;Description automatically generated">
            <a:extLst>
              <a:ext uri="{FF2B5EF4-FFF2-40B4-BE49-F238E27FC236}">
                <a16:creationId xmlns:a16="http://schemas.microsoft.com/office/drawing/2014/main" id="{D0F9EF6E-0C71-49BC-AE1E-7996ACCF29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7371" y="546721"/>
            <a:ext cx="792000" cy="792000"/>
          </a:xfrm>
          <a:prstGeom prst="rect">
            <a:avLst/>
          </a:prstGeom>
        </p:spPr>
      </p:pic>
    </p:spTree>
    <p:extLst>
      <p:ext uri="{BB962C8B-B14F-4D97-AF65-F5344CB8AC3E}">
        <p14:creationId xmlns:p14="http://schemas.microsoft.com/office/powerpoint/2010/main" val="717612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7_a_Standard - 1 row headline, sub 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1582353" y="900000"/>
            <a:ext cx="9925661" cy="432000"/>
          </a:xfrm>
        </p:spPr>
        <p:txBody>
          <a:bodyPr lIns="0" tIns="54000" rIns="108000" bIns="54000">
            <a:noAutofit/>
          </a:bodyPr>
          <a:lstStyle>
            <a:lvl1pPr>
              <a:lnSpc>
                <a:spcPts val="2897"/>
              </a:lnSpc>
              <a:buNone/>
              <a:defRPr>
                <a:solidFill>
                  <a:schemeClr val="bg1"/>
                </a:solidFill>
              </a:defRPr>
            </a:lvl1pPr>
          </a:lstStyle>
          <a:p>
            <a:pPr lvl="0"/>
            <a:r>
              <a:rPr lang="en-GB" noProof="0"/>
              <a:t>Click to edit subtitle 24 </a:t>
            </a:r>
            <a:r>
              <a:rPr lang="en-GB" noProof="0" err="1"/>
              <a:t>pt</a:t>
            </a:r>
            <a:endParaRPr lang="en-GB" noProof="0"/>
          </a:p>
        </p:txBody>
      </p:sp>
      <p:sp>
        <p:nvSpPr>
          <p:cNvPr id="10" name="Title Placeholder 1"/>
          <p:cNvSpPr>
            <a:spLocks noGrp="1"/>
          </p:cNvSpPr>
          <p:nvPr>
            <p:ph type="title" hasCustomPrompt="1"/>
          </p:nvPr>
        </p:nvSpPr>
        <p:spPr>
          <a:xfrm>
            <a:off x="1581092"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a:t>Click to edit 1-line title 28 </a:t>
            </a:r>
            <a:r>
              <a:rPr lang="en-GB" noProof="0" err="1"/>
              <a:t>pt</a:t>
            </a:r>
            <a:endParaRPr lang="en-GB" noProof="0"/>
          </a:p>
        </p:txBody>
      </p:sp>
      <p:sp>
        <p:nvSpPr>
          <p:cNvPr id="5" name="Date Placeholder 3">
            <a:extLst>
              <a:ext uri="{FF2B5EF4-FFF2-40B4-BE49-F238E27FC236}">
                <a16:creationId xmlns:a16="http://schemas.microsoft.com/office/drawing/2014/main" id="{87AB189C-2C2E-43BD-8E55-35BA828BB9A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799">
                <a:solidFill>
                  <a:schemeClr val="bg1">
                    <a:lumMod val="50000"/>
                  </a:schemeClr>
                </a:solidFill>
              </a:defRPr>
            </a:lvl1pPr>
          </a:lstStyle>
          <a:p>
            <a:r>
              <a:rPr lang="en-US"/>
              <a:t>PS/2024-01-16</a:t>
            </a:r>
            <a:endParaRPr lang="en-GB"/>
          </a:p>
        </p:txBody>
      </p:sp>
      <p:sp>
        <p:nvSpPr>
          <p:cNvPr id="6" name="Slide Number Placeholder 4">
            <a:extLst>
              <a:ext uri="{FF2B5EF4-FFF2-40B4-BE49-F238E27FC236}">
                <a16:creationId xmlns:a16="http://schemas.microsoft.com/office/drawing/2014/main" id="{5EC44F3E-5E37-4068-9B8F-CA8756F0BD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799">
                <a:solidFill>
                  <a:schemeClr val="bg1">
                    <a:lumMod val="50000"/>
                  </a:schemeClr>
                </a:solidFill>
              </a:defRPr>
            </a:lvl1pPr>
          </a:lstStyle>
          <a:p>
            <a:fld id="{6DBB0C6A-B416-463A-A4D5-45910E1EA918}" type="slidenum">
              <a:rPr lang="en-GB" smtClean="0"/>
              <a:pPr/>
              <a:t>‹#›</a:t>
            </a:fld>
            <a:endParaRPr lang="en-GB"/>
          </a:p>
        </p:txBody>
      </p:sp>
      <p:pic>
        <p:nvPicPr>
          <p:cNvPr id="8" name="Picture 7" descr="A close up of a sign&#10;&#10;Description automatically generated">
            <a:extLst>
              <a:ext uri="{FF2B5EF4-FFF2-40B4-BE49-F238E27FC236}">
                <a16:creationId xmlns:a16="http://schemas.microsoft.com/office/drawing/2014/main" id="{D0F9EF6E-0C71-49BC-AE1E-7996ACCF29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7371" y="546721"/>
            <a:ext cx="792000" cy="792000"/>
          </a:xfrm>
          <a:prstGeom prst="rect">
            <a:avLst/>
          </a:prstGeom>
        </p:spPr>
      </p:pic>
    </p:spTree>
    <p:extLst>
      <p:ext uri="{BB962C8B-B14F-4D97-AF65-F5344CB8AC3E}">
        <p14:creationId xmlns:p14="http://schemas.microsoft.com/office/powerpoint/2010/main" val="753796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9_a_Standard - 1 row headline, sub 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1582353" y="900000"/>
            <a:ext cx="9925661" cy="432000"/>
          </a:xfrm>
        </p:spPr>
        <p:txBody>
          <a:bodyPr lIns="0" tIns="54000" rIns="108000" bIns="54000">
            <a:noAutofit/>
          </a:bodyPr>
          <a:lstStyle>
            <a:lvl1pPr>
              <a:lnSpc>
                <a:spcPts val="2897"/>
              </a:lnSpc>
              <a:buNone/>
              <a:defRPr>
                <a:solidFill>
                  <a:schemeClr val="bg1"/>
                </a:solidFill>
              </a:defRPr>
            </a:lvl1pPr>
          </a:lstStyle>
          <a:p>
            <a:pPr lvl="0"/>
            <a:r>
              <a:rPr lang="en-GB" noProof="0"/>
              <a:t>Click to edit subtitle 24 </a:t>
            </a:r>
            <a:r>
              <a:rPr lang="en-GB" noProof="0" err="1"/>
              <a:t>pt</a:t>
            </a:r>
            <a:endParaRPr lang="en-GB" noProof="0"/>
          </a:p>
        </p:txBody>
      </p:sp>
      <p:sp>
        <p:nvSpPr>
          <p:cNvPr id="10" name="Title Placeholder 1"/>
          <p:cNvSpPr>
            <a:spLocks noGrp="1"/>
          </p:cNvSpPr>
          <p:nvPr>
            <p:ph type="title" hasCustomPrompt="1"/>
          </p:nvPr>
        </p:nvSpPr>
        <p:spPr>
          <a:xfrm>
            <a:off x="1581092"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a:t>Click to edit 1-line title 28 </a:t>
            </a:r>
            <a:r>
              <a:rPr lang="en-GB" noProof="0" err="1"/>
              <a:t>pt</a:t>
            </a:r>
            <a:endParaRPr lang="en-GB" noProof="0"/>
          </a:p>
        </p:txBody>
      </p:sp>
      <p:sp>
        <p:nvSpPr>
          <p:cNvPr id="5" name="Date Placeholder 3">
            <a:extLst>
              <a:ext uri="{FF2B5EF4-FFF2-40B4-BE49-F238E27FC236}">
                <a16:creationId xmlns:a16="http://schemas.microsoft.com/office/drawing/2014/main" id="{87AB189C-2C2E-43BD-8E55-35BA828BB9A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799">
                <a:solidFill>
                  <a:schemeClr val="bg1">
                    <a:lumMod val="50000"/>
                  </a:schemeClr>
                </a:solidFill>
              </a:defRPr>
            </a:lvl1pPr>
          </a:lstStyle>
          <a:p>
            <a:r>
              <a:rPr lang="en-US"/>
              <a:t>PS/2024-01-16</a:t>
            </a:r>
            <a:endParaRPr lang="en-GB"/>
          </a:p>
        </p:txBody>
      </p:sp>
      <p:sp>
        <p:nvSpPr>
          <p:cNvPr id="6" name="Slide Number Placeholder 4">
            <a:extLst>
              <a:ext uri="{FF2B5EF4-FFF2-40B4-BE49-F238E27FC236}">
                <a16:creationId xmlns:a16="http://schemas.microsoft.com/office/drawing/2014/main" id="{5EC44F3E-5E37-4068-9B8F-CA8756F0BD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799">
                <a:solidFill>
                  <a:schemeClr val="bg1">
                    <a:lumMod val="50000"/>
                  </a:schemeClr>
                </a:solidFill>
              </a:defRPr>
            </a:lvl1pPr>
          </a:lstStyle>
          <a:p>
            <a:fld id="{6DBB0C6A-B416-463A-A4D5-45910E1EA918}" type="slidenum">
              <a:rPr lang="en-GB" smtClean="0"/>
              <a:pPr/>
              <a:t>‹#›</a:t>
            </a:fld>
            <a:endParaRPr lang="en-GB"/>
          </a:p>
        </p:txBody>
      </p:sp>
      <p:pic>
        <p:nvPicPr>
          <p:cNvPr id="8" name="Picture 7" descr="A close up of a sign&#10;&#10;Description automatically generated">
            <a:extLst>
              <a:ext uri="{FF2B5EF4-FFF2-40B4-BE49-F238E27FC236}">
                <a16:creationId xmlns:a16="http://schemas.microsoft.com/office/drawing/2014/main" id="{D0F9EF6E-0C71-49BC-AE1E-7996ACCF299B}"/>
              </a:ext>
            </a:extLst>
          </p:cNvPr>
          <p:cNvPicPr>
            <a:picLocks noChangeAspect="1"/>
          </p:cNvPicPr>
          <p:nvPr userDrawn="1"/>
        </p:nvPicPr>
        <p:blipFill>
          <a:blip r:embed="rId3"/>
          <a:stretch>
            <a:fillRect/>
          </a:stretch>
        </p:blipFill>
        <p:spPr>
          <a:xfrm>
            <a:off x="267371" y="546721"/>
            <a:ext cx="792000" cy="792000"/>
          </a:xfrm>
          <a:prstGeom prst="rect">
            <a:avLst/>
          </a:prstGeom>
        </p:spPr>
      </p:pic>
    </p:spTree>
    <p:extLst>
      <p:ext uri="{BB962C8B-B14F-4D97-AF65-F5344CB8AC3E}">
        <p14:creationId xmlns:p14="http://schemas.microsoft.com/office/powerpoint/2010/main" val="3997410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b_Standard - 1 row headline,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2352" y="932184"/>
            <a:ext cx="9925661" cy="467892"/>
          </a:xfrm>
        </p:spPr>
        <p:txBody>
          <a:bodyPr lIns="108000" tIns="54000" rIns="108000" bIns="54000">
            <a:noAutofit/>
          </a:bodyPr>
          <a:lstStyle>
            <a:lvl1pPr>
              <a:lnSpc>
                <a:spcPts val="2896"/>
              </a:lnSpc>
              <a:spcBef>
                <a:spcPts val="599"/>
              </a:spcBef>
              <a:buNone/>
              <a:defRPr>
                <a:solidFill>
                  <a:schemeClr val="tx2"/>
                </a:solidFill>
              </a:defRPr>
            </a:lvl1pPr>
          </a:lstStyle>
          <a:p>
            <a:pPr lvl="0"/>
            <a:r>
              <a:rPr lang="en-US"/>
              <a:t>Click to edit subtitle 24 pt</a:t>
            </a:r>
            <a:endParaRPr lang="en-GB"/>
          </a:p>
        </p:txBody>
      </p:sp>
      <p:sp>
        <p:nvSpPr>
          <p:cNvPr id="3" name="Content Placeholder 2"/>
          <p:cNvSpPr>
            <a:spLocks noGrp="1"/>
          </p:cNvSpPr>
          <p:nvPr>
            <p:ph idx="1" hasCustomPrompt="1"/>
          </p:nvPr>
        </p:nvSpPr>
        <p:spPr>
          <a:xfrm>
            <a:off x="1581246" y="1799582"/>
            <a:ext cx="9927254" cy="4534950"/>
          </a:xfrm>
        </p:spPr>
        <p:txBody>
          <a:bodyPr lIns="108000" rIns="108000"/>
          <a:lstStyle>
            <a:lvl1pPr>
              <a:defRPr/>
            </a:lvl1pPr>
            <a:lvl2pPr>
              <a:defRPr sz="1998"/>
            </a:lvl2pPr>
          </a:lstStyle>
          <a:p>
            <a:pPr lvl="0"/>
            <a:r>
              <a:rPr lang="en-US"/>
              <a:t>Click to edit text 24 pt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Innovation Roundtable EPFL Jan 12th, 2022</a:t>
            </a:r>
            <a:endParaRPr lang="en-GB"/>
          </a:p>
        </p:txBody>
      </p:sp>
      <p:sp>
        <p:nvSpPr>
          <p:cNvPr id="6" name="Slide Number Placeholder 5"/>
          <p:cNvSpPr>
            <a:spLocks noGrp="1"/>
          </p:cNvSpPr>
          <p:nvPr>
            <p:ph type="sldNum" sz="quarter" idx="12"/>
          </p:nvPr>
        </p:nvSpPr>
        <p:spPr/>
        <p:txBody>
          <a:bodyPr/>
          <a:lstStyle/>
          <a:p>
            <a:r>
              <a:rPr lang="en-GB"/>
              <a:t>/ </a:t>
            </a:r>
            <a:fld id="{51D75496-C612-4091-9F61-05CA146263B0}" type="slidenum">
              <a:rPr lang="en-GB" smtClean="0"/>
              <a:pPr/>
              <a:t>‹#›</a:t>
            </a:fld>
            <a:endParaRPr lang="en-GB"/>
          </a:p>
        </p:txBody>
      </p:sp>
      <p:sp>
        <p:nvSpPr>
          <p:cNvPr id="9" name="Title Placeholder 1"/>
          <p:cNvSpPr>
            <a:spLocks noGrp="1"/>
          </p:cNvSpPr>
          <p:nvPr>
            <p:ph type="title"/>
          </p:nvPr>
        </p:nvSpPr>
        <p:spPr>
          <a:xfrm>
            <a:off x="1581091" y="525477"/>
            <a:ext cx="9925661" cy="467892"/>
          </a:xfrm>
          <a:prstGeom prst="rect">
            <a:avLst/>
          </a:prstGeom>
        </p:spPr>
        <p:txBody>
          <a:bodyPr vert="horz" lIns="108000" tIns="54000" rIns="108000" bIns="54000" rtlCol="0" anchor="b" anchorCtr="0">
            <a:noAutofit/>
          </a:bodyPr>
          <a:lstStyle>
            <a:lvl1pPr>
              <a:lnSpc>
                <a:spcPct val="85000"/>
              </a:lnSpc>
              <a:defRPr/>
            </a:lvl1pPr>
          </a:lstStyle>
          <a:p>
            <a:r>
              <a:rPr lang="en-US"/>
              <a:t>Click to edit Master title style</a:t>
            </a:r>
            <a:endParaRPr lang="en-GB"/>
          </a:p>
        </p:txBody>
      </p:sp>
    </p:spTree>
    <p:extLst>
      <p:ext uri="{BB962C8B-B14F-4D97-AF65-F5344CB8AC3E}">
        <p14:creationId xmlns:p14="http://schemas.microsoft.com/office/powerpoint/2010/main" val="10287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e_Standard - 1 row headline, sub title and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D27491-8C22-4583-8381-7ADEE05FAF3C}"/>
              </a:ext>
            </a:extLst>
          </p:cNvPr>
          <p:cNvSpPr>
            <a:spLocks noGrp="1"/>
          </p:cNvSpPr>
          <p:nvPr>
            <p:ph type="pic" sz="quarter" idx="14" hasCustomPrompt="1"/>
          </p:nvPr>
        </p:nvSpPr>
        <p:spPr>
          <a:xfrm>
            <a:off x="1580399" y="1872000"/>
            <a:ext cx="9925661" cy="4536000"/>
          </a:xfrm>
          <a:noFill/>
        </p:spPr>
        <p:txBody>
          <a:bodyPr anchor="t"/>
          <a:lstStyle>
            <a:lvl1pPr marL="0" indent="0" algn="l">
              <a:buNone/>
              <a:defRPr>
                <a:solidFill>
                  <a:schemeClr val="accent6"/>
                </a:solidFill>
              </a:defRPr>
            </a:lvl1pPr>
          </a:lstStyle>
          <a:p>
            <a:r>
              <a:rPr lang="en-GB"/>
              <a:t>To add image, click on placeholder and insert image from Canto</a:t>
            </a:r>
          </a:p>
        </p:txBody>
      </p:sp>
      <p:sp>
        <p:nvSpPr>
          <p:cNvPr id="7" name="Text Placeholder 2">
            <a:extLst>
              <a:ext uri="{FF2B5EF4-FFF2-40B4-BE49-F238E27FC236}">
                <a16:creationId xmlns:a16="http://schemas.microsoft.com/office/drawing/2014/main" id="{206FAEC1-EB71-4DB7-A870-A328BFA8A437}"/>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0" name="Title Placeholder 1">
            <a:extLst>
              <a:ext uri="{FF2B5EF4-FFF2-40B4-BE49-F238E27FC236}">
                <a16:creationId xmlns:a16="http://schemas.microsoft.com/office/drawing/2014/main" id="{9B176F05-EFF4-4F6C-A3EC-BCE42AD0FE36}"/>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6AB613CE-191C-0036-FFC1-F2AC87925E1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4" name="Date Placeholder 3">
            <a:extLst>
              <a:ext uri="{FF2B5EF4-FFF2-40B4-BE49-F238E27FC236}">
                <a16:creationId xmlns:a16="http://schemas.microsoft.com/office/drawing/2014/main" id="{0F8BB0FE-482E-2EBC-F46A-6ED5C8B3A9C0}"/>
              </a:ext>
            </a:extLst>
          </p:cNvPr>
          <p:cNvSpPr>
            <a:spLocks noGrp="1"/>
          </p:cNvSpPr>
          <p:nvPr>
            <p:ph type="dt" sz="half" idx="15"/>
          </p:nvPr>
        </p:nvSpPr>
        <p:spPr/>
        <p:txBody>
          <a:bodyPr/>
          <a:lstStyle/>
          <a:p>
            <a:r>
              <a:rPr lang="sv-SE"/>
              <a:t>Initials/YYYY-MM-DD</a:t>
            </a:r>
            <a:endParaRPr lang="en-GB"/>
          </a:p>
        </p:txBody>
      </p:sp>
    </p:spTree>
    <p:extLst>
      <p:ext uri="{BB962C8B-B14F-4D97-AF65-F5344CB8AC3E}">
        <p14:creationId xmlns:p14="http://schemas.microsoft.com/office/powerpoint/2010/main" val="28824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f_Standard - 1 row headline and sub title, text and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9AAD56-86AE-4EE4-9E48-FF8FEA838BD1}"/>
              </a:ext>
            </a:extLst>
          </p:cNvPr>
          <p:cNvSpPr>
            <a:spLocks noGrp="1"/>
          </p:cNvSpPr>
          <p:nvPr>
            <p:ph type="pic" sz="quarter" idx="14" hasCustomPrompt="1"/>
          </p:nvPr>
        </p:nvSpPr>
        <p:spPr>
          <a:xfrm>
            <a:off x="9096000" y="0"/>
            <a:ext cx="3096000" cy="6858000"/>
          </a:xfrm>
          <a:noFill/>
          <a:ln>
            <a:noFill/>
          </a:ln>
        </p:spPr>
        <p:txBody>
          <a:bodyPr lIns="108000" tIns="504000" anchor="t" anchorCtr="1"/>
          <a:lstStyle>
            <a:lvl1pPr marL="0" indent="0" algn="ctr">
              <a:buNone/>
              <a:defRPr sz="2000">
                <a:solidFill>
                  <a:schemeClr val="accent6"/>
                </a:solidFill>
              </a:defRPr>
            </a:lvl1pPr>
          </a:lstStyle>
          <a:p>
            <a:r>
              <a:rPr lang="en-GB"/>
              <a:t>To add image, click on placeholder and insert image from Canto</a:t>
            </a:r>
          </a:p>
        </p:txBody>
      </p:sp>
      <p:sp>
        <p:nvSpPr>
          <p:cNvPr id="13" name="Text Placeholder 2">
            <a:extLst>
              <a:ext uri="{FF2B5EF4-FFF2-40B4-BE49-F238E27FC236}">
                <a16:creationId xmlns:a16="http://schemas.microsoft.com/office/drawing/2014/main" id="{0AC0279F-78DD-40DA-8135-64BA5E329E5E}"/>
              </a:ext>
            </a:extLst>
          </p:cNvPr>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a:t>Click to edit subtitle 24 </a:t>
            </a:r>
            <a:r>
              <a:rPr lang="en-GB" noProof="0" err="1"/>
              <a:t>pt</a:t>
            </a:r>
            <a:endParaRPr lang="en-GB" noProof="0"/>
          </a:p>
        </p:txBody>
      </p:sp>
      <p:sp>
        <p:nvSpPr>
          <p:cNvPr id="14" name="Title Placeholder 1">
            <a:extLst>
              <a:ext uri="{FF2B5EF4-FFF2-40B4-BE49-F238E27FC236}">
                <a16:creationId xmlns:a16="http://schemas.microsoft.com/office/drawing/2014/main" id="{56502FF7-696F-4D7E-A44D-E9D69985C736}"/>
              </a:ext>
            </a:extLst>
          </p:cNvPr>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a:t>Click to edit 1-line title 28 </a:t>
            </a:r>
            <a:r>
              <a:rPr lang="en-GB" noProof="0" err="1"/>
              <a:t>pt</a:t>
            </a:r>
            <a:endParaRPr lang="en-GB" noProof="0"/>
          </a:p>
        </p:txBody>
      </p:sp>
      <p:sp>
        <p:nvSpPr>
          <p:cNvPr id="8" name="Content Placeholder 2">
            <a:extLst>
              <a:ext uri="{FF2B5EF4-FFF2-40B4-BE49-F238E27FC236}">
                <a16:creationId xmlns:a16="http://schemas.microsoft.com/office/drawing/2014/main" id="{825BA8B9-F5FF-430A-8ECE-0319E1823098}"/>
              </a:ext>
            </a:extLst>
          </p:cNvPr>
          <p:cNvSpPr>
            <a:spLocks noGrp="1"/>
          </p:cNvSpPr>
          <p:nvPr>
            <p:ph idx="1" hasCustomPrompt="1"/>
          </p:nvPr>
        </p:nvSpPr>
        <p:spPr>
          <a:xfrm>
            <a:off x="1581245" y="1872000"/>
            <a:ext cx="7405200" cy="4536000"/>
          </a:xfrm>
          <a:ln>
            <a:noFill/>
          </a:ln>
        </p:spPr>
        <p:txBody>
          <a:bodyPr lIns="0" rIns="108000"/>
          <a:lstStyle>
            <a:lvl1pPr>
              <a:buSzPct val="80000"/>
              <a:defRPr/>
            </a:lvl1p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3" name="Slide Number Placeholder 4">
            <a:extLst>
              <a:ext uri="{FF2B5EF4-FFF2-40B4-BE49-F238E27FC236}">
                <a16:creationId xmlns:a16="http://schemas.microsoft.com/office/drawing/2014/main" id="{FD1E1961-443B-4285-563D-48019FDD699C}"/>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Tree>
    <p:extLst>
      <p:ext uri="{BB962C8B-B14F-4D97-AF65-F5344CB8AC3E}">
        <p14:creationId xmlns:p14="http://schemas.microsoft.com/office/powerpoint/2010/main" val="303054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_Standard - headlin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F3BD66-A636-43C0-8945-9E600833E480}"/>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a:t>Click to edit 1-line title 28 </a:t>
            </a:r>
            <a:r>
              <a:rPr lang="en-GB" noProof="0" err="1"/>
              <a:t>pt</a:t>
            </a:r>
            <a:endParaRPr lang="en-GB" noProof="0"/>
          </a:p>
        </p:txBody>
      </p:sp>
      <p:sp>
        <p:nvSpPr>
          <p:cNvPr id="2" name="Slide Number Placeholder 4">
            <a:extLst>
              <a:ext uri="{FF2B5EF4-FFF2-40B4-BE49-F238E27FC236}">
                <a16:creationId xmlns:a16="http://schemas.microsoft.com/office/drawing/2014/main" id="{160FDDB0-8F15-A529-C490-31D81C55850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3" name="Date Placeholder 2">
            <a:extLst>
              <a:ext uri="{FF2B5EF4-FFF2-40B4-BE49-F238E27FC236}">
                <a16:creationId xmlns:a16="http://schemas.microsoft.com/office/drawing/2014/main" id="{6224AAFB-2FCD-F8A9-3B1C-6D20DC803555}"/>
              </a:ext>
            </a:extLst>
          </p:cNvPr>
          <p:cNvSpPr>
            <a:spLocks noGrp="1"/>
          </p:cNvSpPr>
          <p:nvPr>
            <p:ph type="dt" sz="half" idx="10"/>
          </p:nvPr>
        </p:nvSpPr>
        <p:spPr/>
        <p:txBody>
          <a:bodyPr/>
          <a:lstStyle/>
          <a:p>
            <a:r>
              <a:rPr lang="sv-SE"/>
              <a:t>Initials/YYYY-MM-DD</a:t>
            </a:r>
            <a:endParaRPr lang="en-GB"/>
          </a:p>
        </p:txBody>
      </p:sp>
    </p:spTree>
    <p:extLst>
      <p:ext uri="{BB962C8B-B14F-4D97-AF65-F5344CB8AC3E}">
        <p14:creationId xmlns:p14="http://schemas.microsoft.com/office/powerpoint/2010/main" val="215528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Title Placeholder 1"/>
          <p:cNvSpPr>
            <a:spLocks noGrp="1"/>
          </p:cNvSpPr>
          <p:nvPr>
            <p:ph type="title"/>
          </p:nvPr>
        </p:nvSpPr>
        <p:spPr>
          <a:xfrm>
            <a:off x="1581245" y="482289"/>
            <a:ext cx="9925661" cy="432000"/>
          </a:xfrm>
          <a:prstGeom prst="rect">
            <a:avLst/>
          </a:prstGeom>
        </p:spPr>
        <p:txBody>
          <a:bodyPr vert="horz" lIns="0" tIns="54000" rIns="108000" bIns="54000" rtlCol="0" anchor="t" anchorCtr="0">
            <a:noAutofit/>
          </a:bodyPr>
          <a:lstStyle/>
          <a:p>
            <a:r>
              <a:rPr lang="en-GB" noProof="0"/>
              <a:t>Click to edit title 28 </a:t>
            </a:r>
            <a:r>
              <a:rPr lang="en-GB" noProof="0" err="1"/>
              <a:t>pt</a:t>
            </a:r>
            <a:r>
              <a:rPr lang="en-GB" noProof="0"/>
              <a:t> </a:t>
            </a:r>
          </a:p>
        </p:txBody>
      </p:sp>
      <p:pic>
        <p:nvPicPr>
          <p:cNvPr id="7" name="Picture 6">
            <a:extLst>
              <a:ext uri="{FF2B5EF4-FFF2-40B4-BE49-F238E27FC236}">
                <a16:creationId xmlns:a16="http://schemas.microsoft.com/office/drawing/2014/main" id="{648217F6-49C9-45D7-83FB-85E063A5255E}"/>
              </a:ext>
            </a:extLst>
          </p:cNvPr>
          <p:cNvPicPr>
            <a:picLocks noChangeAspect="1"/>
          </p:cNvPicPr>
          <p:nvPr userDrawn="1"/>
        </p:nvPicPr>
        <p:blipFill>
          <a:blip r:embed="rId34"/>
          <a:srcRect/>
          <a:stretch/>
        </p:blipFill>
        <p:spPr>
          <a:xfrm>
            <a:off x="266614" y="546317"/>
            <a:ext cx="792000" cy="792000"/>
          </a:xfrm>
          <a:prstGeom prst="rect">
            <a:avLst/>
          </a:prstGeom>
        </p:spPr>
      </p:pic>
      <p:sp>
        <p:nvSpPr>
          <p:cNvPr id="5" name="Slide Number Placeholder 4">
            <a:extLst>
              <a:ext uri="{FF2B5EF4-FFF2-40B4-BE49-F238E27FC236}">
                <a16:creationId xmlns:a16="http://schemas.microsoft.com/office/drawing/2014/main" id="{DBF21126-09F5-423F-8611-462B092AB3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6" name="Date Placeholder 5">
            <a:extLst>
              <a:ext uri="{FF2B5EF4-FFF2-40B4-BE49-F238E27FC236}">
                <a16:creationId xmlns:a16="http://schemas.microsoft.com/office/drawing/2014/main" id="{753B402A-6EC7-0202-32BC-92445B39B2D8}"/>
              </a:ext>
            </a:extLst>
          </p:cNvPr>
          <p:cNvSpPr>
            <a:spLocks noGrp="1"/>
          </p:cNvSpPr>
          <p:nvPr>
            <p:ph type="dt" sz="half" idx="2"/>
          </p:nvPr>
        </p:nvSpPr>
        <p:spPr>
          <a:xfrm>
            <a:off x="9226150" y="6526800"/>
            <a:ext cx="2595600" cy="144000"/>
          </a:xfrm>
          <a:prstGeom prst="rect">
            <a:avLst/>
          </a:prstGeom>
        </p:spPr>
        <p:txBody>
          <a:bodyPr vert="horz" lIns="91440" tIns="45720" rIns="91440" bIns="45720" rtlCol="0" anchor="ctr"/>
          <a:lstStyle>
            <a:lvl1pPr algn="r">
              <a:defRPr sz="800">
                <a:solidFill>
                  <a:schemeClr val="bg1">
                    <a:lumMod val="50000"/>
                  </a:schemeClr>
                </a:solidFill>
              </a:defRPr>
            </a:lvl1pPr>
          </a:lstStyle>
          <a:p>
            <a:r>
              <a:rPr lang="sv-SE"/>
              <a:t>Initials/YYYY-MM-DD</a:t>
            </a:r>
            <a:endParaRPr lang="en-GB"/>
          </a:p>
        </p:txBody>
      </p:sp>
      <p:sp>
        <p:nvSpPr>
          <p:cNvPr id="8" name="TextBox 7">
            <a:extLst>
              <a:ext uri="{FF2B5EF4-FFF2-40B4-BE49-F238E27FC236}">
                <a16:creationId xmlns:a16="http://schemas.microsoft.com/office/drawing/2014/main" id="{DAA76C06-1998-49AC-585D-178CADC67170}"/>
              </a:ext>
            </a:extLst>
          </p:cNvPr>
          <p:cNvSpPr txBox="1"/>
          <p:nvPr userDrawn="1">
            <p:extLst>
              <p:ext uri="{1162E1C5-73C7-4A58-AE30-91384D911F3F}">
                <p184:classification xmlns:p184="http://schemas.microsoft.com/office/powerpoint/2018/4/main" val="ftr"/>
              </p:ext>
            </p:extLst>
          </p:nvPr>
        </p:nvSpPr>
        <p:spPr>
          <a:xfrm>
            <a:off x="11864975" y="6736080"/>
            <a:ext cx="349250" cy="121920"/>
          </a:xfrm>
          <a:prstGeom prst="rect">
            <a:avLst/>
          </a:prstGeom>
        </p:spPr>
        <p:txBody>
          <a:bodyPr horzOverflow="overflow" lIns="0" tIns="0" rIns="0" bIns="0">
            <a:spAutoFit/>
          </a:bodyPr>
          <a:lstStyle/>
          <a:p>
            <a:pPr algn="l"/>
            <a:r>
              <a:rPr lang="sv-SE" sz="800">
                <a:solidFill>
                  <a:srgbClr val="737373"/>
                </a:solidFill>
                <a:latin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38839054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676" r:id="rId3"/>
    <p:sldLayoutId id="2147483736" r:id="rId4"/>
    <p:sldLayoutId id="2147483677" r:id="rId5"/>
    <p:sldLayoutId id="2147483678" r:id="rId6"/>
    <p:sldLayoutId id="2147483743" r:id="rId7"/>
    <p:sldLayoutId id="2147483745" r:id="rId8"/>
    <p:sldLayoutId id="2147483679" r:id="rId9"/>
    <p:sldLayoutId id="2147483737" r:id="rId10"/>
    <p:sldLayoutId id="2147483680" r:id="rId11"/>
    <p:sldLayoutId id="2147483681" r:id="rId12"/>
    <p:sldLayoutId id="2147483682" r:id="rId13"/>
    <p:sldLayoutId id="2147483683" r:id="rId14"/>
    <p:sldLayoutId id="2147483684" r:id="rId15"/>
    <p:sldLayoutId id="2147483744" r:id="rId16"/>
    <p:sldLayoutId id="2147483754" r:id="rId17"/>
    <p:sldLayoutId id="2147483685" r:id="rId18"/>
    <p:sldLayoutId id="2147483761" r:id="rId19"/>
    <p:sldLayoutId id="2147483748" r:id="rId20"/>
    <p:sldLayoutId id="2147483747" r:id="rId21"/>
    <p:sldLayoutId id="2147483750" r:id="rId22"/>
    <p:sldLayoutId id="2147483751" r:id="rId23"/>
    <p:sldLayoutId id="2147483686" r:id="rId24"/>
    <p:sldLayoutId id="2147483740" r:id="rId25"/>
    <p:sldLayoutId id="2147483741" r:id="rId26"/>
    <p:sldLayoutId id="2147483742" r:id="rId27"/>
    <p:sldLayoutId id="2147483759" r:id="rId28"/>
    <p:sldLayoutId id="2147483758" r:id="rId29"/>
    <p:sldLayoutId id="2147483760" r:id="rId30"/>
    <p:sldLayoutId id="2147483766" r:id="rId31"/>
    <p:sldLayoutId id="2147483769" r:id="rId32"/>
  </p:sldLayoutIdLst>
  <p:hf sldNum="0" hdr="0" ftr="0" dt="0"/>
  <p:txStyles>
    <p:titleStyle>
      <a:lvl1pPr algn="l" defTabSz="1088236" rtl="0" eaLnBrk="1" latinLnBrk="0" hangingPunct="1">
        <a:lnSpc>
          <a:spcPct val="85000"/>
        </a:lnSpc>
        <a:spcBef>
          <a:spcPts val="0"/>
        </a:spcBef>
        <a:buNone/>
        <a:defRPr sz="2800" b="1" kern="1200">
          <a:solidFill>
            <a:schemeClr val="tx1"/>
          </a:solidFill>
          <a:latin typeface="+mj-lt"/>
          <a:ea typeface="+mj-ea"/>
          <a:cs typeface="+mj-cs"/>
        </a:defRPr>
      </a:lvl1pPr>
    </p:titleStyle>
    <p:bodyStyle>
      <a:lvl1pPr marL="359640" indent="-359640" algn="l" defTabSz="1088236" rtl="0" eaLnBrk="1" latinLnBrk="0" hangingPunct="1">
        <a:lnSpc>
          <a:spcPct val="100000"/>
        </a:lnSpc>
        <a:spcBef>
          <a:spcPts val="600"/>
        </a:spcBef>
        <a:buClr>
          <a:schemeClr val="tx2"/>
        </a:buClr>
        <a:buSzPct val="80000"/>
        <a:buFont typeface="Arial" pitchFamily="34" charset="0"/>
        <a:buChar char="►"/>
        <a:tabLst/>
        <a:defRPr sz="2400" kern="1200">
          <a:solidFill>
            <a:schemeClr val="tx1"/>
          </a:solidFill>
          <a:latin typeface="+mn-lt"/>
          <a:ea typeface="+mn-ea"/>
          <a:cs typeface="+mn-cs"/>
        </a:defRPr>
      </a:lvl1pPr>
      <a:lvl2pPr marL="53946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2pPr>
      <a:lvl3pPr marL="719280" indent="-179820" algn="l" defTabSz="1088236" rtl="0" eaLnBrk="1" latinLnBrk="0" hangingPunct="1">
        <a:lnSpc>
          <a:spcPts val="2400"/>
        </a:lnSpc>
        <a:spcBef>
          <a:spcPts val="600"/>
        </a:spcBef>
        <a:buClr>
          <a:schemeClr val="tx2"/>
        </a:buClr>
        <a:buSzPct val="80000"/>
        <a:buFont typeface="Arial" pitchFamily="34" charset="0"/>
        <a:buChar char="−"/>
        <a:defRPr sz="1800" kern="1200">
          <a:solidFill>
            <a:schemeClr val="tx1"/>
          </a:solidFill>
          <a:latin typeface="+mn-lt"/>
          <a:ea typeface="+mn-ea"/>
          <a:cs typeface="+mn-cs"/>
        </a:defRPr>
      </a:lvl3pPr>
      <a:lvl4pPr marL="899100" indent="-180794" algn="l" defTabSz="1088236" rtl="0" eaLnBrk="1" latinLnBrk="0" hangingPunct="1">
        <a:lnSpc>
          <a:spcPts val="2400"/>
        </a:lnSpc>
        <a:spcBef>
          <a:spcPts val="600"/>
        </a:spcBef>
        <a:buClr>
          <a:schemeClr val="tx2"/>
        </a:buClr>
        <a:buSzPct val="80000"/>
        <a:buFont typeface="Arial" pitchFamily="34" charset="0"/>
        <a:buChar char="−"/>
        <a:defRPr sz="1600" kern="1200">
          <a:solidFill>
            <a:schemeClr val="tx1"/>
          </a:solidFill>
          <a:latin typeface="+mn-lt"/>
          <a:ea typeface="+mn-ea"/>
          <a:cs typeface="+mn-cs"/>
        </a:defRPr>
      </a:lvl4pPr>
      <a:lvl5pPr marL="898126" indent="0" algn="l" defTabSz="1088236" rtl="0" eaLnBrk="1" latinLnBrk="0" hangingPunct="1">
        <a:lnSpc>
          <a:spcPts val="2400"/>
        </a:lnSpc>
        <a:spcBef>
          <a:spcPts val="600"/>
        </a:spcBef>
        <a:buClr>
          <a:schemeClr val="tx2"/>
        </a:buClr>
        <a:buSzPct val="80000"/>
        <a:buFont typeface="Arial" pitchFamily="34" charset="0"/>
        <a:buNone/>
        <a:defRPr sz="1400" kern="1200">
          <a:solidFill>
            <a:schemeClr val="tx1"/>
          </a:solidFill>
          <a:latin typeface="+mn-lt"/>
          <a:ea typeface="+mn-ea"/>
          <a:cs typeface="+mn-cs"/>
        </a:defRPr>
      </a:lvl5pPr>
      <a:lvl6pPr marL="1178922" indent="0" algn="l" defTabSz="1088236" rtl="0" eaLnBrk="1" latinLnBrk="0" hangingPunct="1">
        <a:lnSpc>
          <a:spcPts val="2856"/>
        </a:lnSpc>
        <a:spcBef>
          <a:spcPts val="0"/>
        </a:spcBef>
        <a:buFontTx/>
        <a:buNone/>
        <a:defRPr sz="2398" kern="1200">
          <a:solidFill>
            <a:schemeClr val="tx1"/>
          </a:solidFill>
          <a:latin typeface="+mn-lt"/>
          <a:ea typeface="+mn-ea"/>
          <a:cs typeface="+mn-cs"/>
        </a:defRPr>
      </a:lvl6pPr>
      <a:lvl7pPr marL="1178922" indent="0" algn="l" defTabSz="1088236" rtl="0" eaLnBrk="1" latinLnBrk="0" hangingPunct="1">
        <a:spcBef>
          <a:spcPct val="20000"/>
        </a:spcBef>
        <a:buFontTx/>
        <a:buNone/>
        <a:defRPr sz="2398" kern="1200">
          <a:solidFill>
            <a:schemeClr val="tx1"/>
          </a:solidFill>
          <a:latin typeface="+mn-lt"/>
          <a:ea typeface="+mn-ea"/>
          <a:cs typeface="+mn-cs"/>
        </a:defRPr>
      </a:lvl7pPr>
      <a:lvl8pPr marL="4080883"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8pPr>
      <a:lvl9pPr marL="4625000"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9pPr>
    </p:bodyStyle>
    <p:otherStyle>
      <a:defPPr>
        <a:defRPr lang="en-US"/>
      </a:defPPr>
      <a:lvl1pPr marL="0" algn="l" defTabSz="1088236" rtl="0" eaLnBrk="1" latinLnBrk="0" hangingPunct="1">
        <a:defRPr sz="2098" kern="1200">
          <a:solidFill>
            <a:schemeClr val="tx1"/>
          </a:solidFill>
          <a:latin typeface="+mn-lt"/>
          <a:ea typeface="+mn-ea"/>
          <a:cs typeface="+mn-cs"/>
        </a:defRPr>
      </a:lvl1pPr>
      <a:lvl2pPr marL="544117" algn="l" defTabSz="1088236" rtl="0" eaLnBrk="1" latinLnBrk="0" hangingPunct="1">
        <a:defRPr sz="2098" kern="1200">
          <a:solidFill>
            <a:schemeClr val="tx1"/>
          </a:solidFill>
          <a:latin typeface="+mn-lt"/>
          <a:ea typeface="+mn-ea"/>
          <a:cs typeface="+mn-cs"/>
        </a:defRPr>
      </a:lvl2pPr>
      <a:lvl3pPr marL="1088236" algn="l" defTabSz="1088236" rtl="0" eaLnBrk="1" latinLnBrk="0" hangingPunct="1">
        <a:defRPr sz="2098" kern="1200">
          <a:solidFill>
            <a:schemeClr val="tx1"/>
          </a:solidFill>
          <a:latin typeface="+mn-lt"/>
          <a:ea typeface="+mn-ea"/>
          <a:cs typeface="+mn-cs"/>
        </a:defRPr>
      </a:lvl3pPr>
      <a:lvl4pPr marL="1632353" algn="l" defTabSz="1088236" rtl="0" eaLnBrk="1" latinLnBrk="0" hangingPunct="1">
        <a:defRPr sz="2098" kern="1200">
          <a:solidFill>
            <a:schemeClr val="tx1"/>
          </a:solidFill>
          <a:latin typeface="+mn-lt"/>
          <a:ea typeface="+mn-ea"/>
          <a:cs typeface="+mn-cs"/>
        </a:defRPr>
      </a:lvl4pPr>
      <a:lvl5pPr marL="2176470" algn="l" defTabSz="1088236" rtl="0" eaLnBrk="1" latinLnBrk="0" hangingPunct="1">
        <a:defRPr sz="2098" kern="1200">
          <a:solidFill>
            <a:schemeClr val="tx1"/>
          </a:solidFill>
          <a:latin typeface="+mn-lt"/>
          <a:ea typeface="+mn-ea"/>
          <a:cs typeface="+mn-cs"/>
        </a:defRPr>
      </a:lvl5pPr>
      <a:lvl6pPr marL="2720589" algn="l" defTabSz="1088236" rtl="0" eaLnBrk="1" latinLnBrk="0" hangingPunct="1">
        <a:defRPr sz="2098" kern="1200">
          <a:solidFill>
            <a:schemeClr val="tx1"/>
          </a:solidFill>
          <a:latin typeface="+mn-lt"/>
          <a:ea typeface="+mn-ea"/>
          <a:cs typeface="+mn-cs"/>
        </a:defRPr>
      </a:lvl6pPr>
      <a:lvl7pPr marL="3264706" algn="l" defTabSz="1088236" rtl="0" eaLnBrk="1" latinLnBrk="0" hangingPunct="1">
        <a:defRPr sz="2098" kern="1200">
          <a:solidFill>
            <a:schemeClr val="tx1"/>
          </a:solidFill>
          <a:latin typeface="+mn-lt"/>
          <a:ea typeface="+mn-ea"/>
          <a:cs typeface="+mn-cs"/>
        </a:defRPr>
      </a:lvl7pPr>
      <a:lvl8pPr marL="3808824" algn="l" defTabSz="1088236" rtl="0" eaLnBrk="1" latinLnBrk="0" hangingPunct="1">
        <a:defRPr sz="2098" kern="1200">
          <a:solidFill>
            <a:schemeClr val="tx1"/>
          </a:solidFill>
          <a:latin typeface="+mn-lt"/>
          <a:ea typeface="+mn-ea"/>
          <a:cs typeface="+mn-cs"/>
        </a:defRPr>
      </a:lvl8pPr>
      <a:lvl9pPr marL="4352942" algn="l" defTabSz="1088236"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98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1245" y="1872000"/>
            <a:ext cx="9927254" cy="4534950"/>
          </a:xfrm>
          <a:prstGeom prst="rect">
            <a:avLst/>
          </a:prstGeom>
        </p:spPr>
        <p:txBody>
          <a:bodyPr vert="horz" lIns="0" tIns="54000" rIns="108000" bIns="54000" rtlCol="0">
            <a:noAutofit/>
          </a:bodyPr>
          <a:lstStyle/>
          <a:p>
            <a:pPr lvl="0"/>
            <a:r>
              <a:rPr lang="en-GB" noProof="0"/>
              <a:t>Click to edit text 24 </a:t>
            </a:r>
            <a:r>
              <a:rPr lang="en-GB" noProof="0" err="1"/>
              <a:t>pt</a:t>
            </a:r>
            <a:endParaRPr lang="en-GB" noProof="0"/>
          </a:p>
          <a:p>
            <a:pPr lvl="1"/>
            <a:r>
              <a:rPr lang="en-GB" noProof="0"/>
              <a:t>Second level</a:t>
            </a:r>
          </a:p>
          <a:p>
            <a:pPr lvl="2"/>
            <a:r>
              <a:rPr lang="en-GB" noProof="0"/>
              <a:t>Third level</a:t>
            </a:r>
          </a:p>
          <a:p>
            <a:pPr lvl="3"/>
            <a:r>
              <a:rPr lang="en-GB" noProof="0"/>
              <a:t>Fourth level</a:t>
            </a:r>
          </a:p>
        </p:txBody>
      </p:sp>
      <p:sp>
        <p:nvSpPr>
          <p:cNvPr id="2" name="Title Placeholder 1"/>
          <p:cNvSpPr>
            <a:spLocks noGrp="1"/>
          </p:cNvSpPr>
          <p:nvPr>
            <p:ph type="title"/>
          </p:nvPr>
        </p:nvSpPr>
        <p:spPr>
          <a:xfrm>
            <a:off x="1581245" y="482289"/>
            <a:ext cx="9925661" cy="432000"/>
          </a:xfrm>
          <a:prstGeom prst="rect">
            <a:avLst/>
          </a:prstGeom>
        </p:spPr>
        <p:txBody>
          <a:bodyPr vert="horz" lIns="0" tIns="54000" rIns="108000" bIns="54000" rtlCol="0" anchor="t" anchorCtr="0">
            <a:noAutofit/>
          </a:bodyPr>
          <a:lstStyle/>
          <a:p>
            <a:r>
              <a:rPr lang="en-GB" noProof="0"/>
              <a:t>Click to edit title 28 </a:t>
            </a:r>
            <a:r>
              <a:rPr lang="en-GB" noProof="0" err="1"/>
              <a:t>pt</a:t>
            </a:r>
            <a:r>
              <a:rPr lang="en-GB" noProof="0"/>
              <a:t> </a:t>
            </a:r>
          </a:p>
        </p:txBody>
      </p:sp>
      <p:pic>
        <p:nvPicPr>
          <p:cNvPr id="7" name="Picture 6">
            <a:extLst>
              <a:ext uri="{FF2B5EF4-FFF2-40B4-BE49-F238E27FC236}">
                <a16:creationId xmlns:a16="http://schemas.microsoft.com/office/drawing/2014/main" id="{648217F6-49C9-45D7-83FB-85E063A5255E}"/>
              </a:ext>
            </a:extLst>
          </p:cNvPr>
          <p:cNvPicPr>
            <a:picLocks noChangeAspect="1"/>
          </p:cNvPicPr>
          <p:nvPr userDrawn="1"/>
        </p:nvPicPr>
        <p:blipFill>
          <a:blip r:embed="rId38"/>
          <a:srcRect/>
          <a:stretch/>
        </p:blipFill>
        <p:spPr>
          <a:xfrm>
            <a:off x="266614" y="546317"/>
            <a:ext cx="792000" cy="792000"/>
          </a:xfrm>
          <a:prstGeom prst="rect">
            <a:avLst/>
          </a:prstGeom>
        </p:spPr>
      </p:pic>
      <p:sp>
        <p:nvSpPr>
          <p:cNvPr id="5" name="Slide Number Placeholder 4">
            <a:extLst>
              <a:ext uri="{FF2B5EF4-FFF2-40B4-BE49-F238E27FC236}">
                <a16:creationId xmlns:a16="http://schemas.microsoft.com/office/drawing/2014/main" id="{DBF21126-09F5-423F-8611-462B092AB3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a:p>
        </p:txBody>
      </p:sp>
      <p:sp>
        <p:nvSpPr>
          <p:cNvPr id="6" name="Date Placeholder 5">
            <a:extLst>
              <a:ext uri="{FF2B5EF4-FFF2-40B4-BE49-F238E27FC236}">
                <a16:creationId xmlns:a16="http://schemas.microsoft.com/office/drawing/2014/main" id="{753B402A-6EC7-0202-32BC-92445B39B2D8}"/>
              </a:ext>
            </a:extLst>
          </p:cNvPr>
          <p:cNvSpPr>
            <a:spLocks noGrp="1"/>
          </p:cNvSpPr>
          <p:nvPr>
            <p:ph type="dt" sz="half" idx="2"/>
          </p:nvPr>
        </p:nvSpPr>
        <p:spPr>
          <a:xfrm>
            <a:off x="9226150" y="6526800"/>
            <a:ext cx="2595600" cy="144000"/>
          </a:xfrm>
          <a:prstGeom prst="rect">
            <a:avLst/>
          </a:prstGeom>
        </p:spPr>
        <p:txBody>
          <a:bodyPr vert="horz" lIns="91440" tIns="45720" rIns="91440" bIns="45720" rtlCol="0" anchor="ctr"/>
          <a:lstStyle>
            <a:lvl1pPr algn="r">
              <a:defRPr sz="800">
                <a:solidFill>
                  <a:schemeClr val="bg1">
                    <a:lumMod val="50000"/>
                  </a:schemeClr>
                </a:solidFill>
              </a:defRPr>
            </a:lvl1pPr>
          </a:lstStyle>
          <a:p>
            <a:r>
              <a:rPr lang="sv-SE"/>
              <a:t>Initials/YYYY-MM-DD</a:t>
            </a:r>
            <a:endParaRPr lang="en-GB"/>
          </a:p>
        </p:txBody>
      </p:sp>
      <p:sp>
        <p:nvSpPr>
          <p:cNvPr id="8" name="TextBox 7">
            <a:extLst>
              <a:ext uri="{FF2B5EF4-FFF2-40B4-BE49-F238E27FC236}">
                <a16:creationId xmlns:a16="http://schemas.microsoft.com/office/drawing/2014/main" id="{DAA76C06-1998-49AC-585D-178CADC67170}"/>
              </a:ext>
            </a:extLst>
          </p:cNvPr>
          <p:cNvSpPr txBox="1"/>
          <p:nvPr userDrawn="1">
            <p:extLst>
              <p:ext uri="{1162E1C5-73C7-4A58-AE30-91384D911F3F}">
                <p184:classification xmlns:p184="http://schemas.microsoft.com/office/powerpoint/2018/4/main" val="ftr"/>
              </p:ext>
            </p:extLst>
          </p:nvPr>
        </p:nvSpPr>
        <p:spPr>
          <a:xfrm>
            <a:off x="11864975" y="6736080"/>
            <a:ext cx="349250" cy="121920"/>
          </a:xfrm>
          <a:prstGeom prst="rect">
            <a:avLst/>
          </a:prstGeom>
        </p:spPr>
        <p:txBody>
          <a:bodyPr horzOverflow="overflow" lIns="0" tIns="0" rIns="0" bIns="0">
            <a:spAutoFit/>
          </a:bodyPr>
          <a:lstStyle/>
          <a:p>
            <a:pPr algn="l"/>
            <a:r>
              <a:rPr lang="sv-SE" sz="800">
                <a:solidFill>
                  <a:srgbClr val="737373"/>
                </a:solidFill>
                <a:latin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20203523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3" r:id="rId35"/>
    <p:sldLayoutId id="2147483916" r:id="rId36"/>
  </p:sldLayoutIdLst>
  <p:hf sldNum="0" hdr="0" ftr="0" dt="0"/>
  <p:txStyles>
    <p:titleStyle>
      <a:lvl1pPr algn="l" defTabSz="1088236" rtl="0" eaLnBrk="1" latinLnBrk="0" hangingPunct="1">
        <a:lnSpc>
          <a:spcPct val="85000"/>
        </a:lnSpc>
        <a:spcBef>
          <a:spcPts val="0"/>
        </a:spcBef>
        <a:buNone/>
        <a:defRPr sz="2800" b="1" kern="1200">
          <a:solidFill>
            <a:schemeClr val="tx1"/>
          </a:solidFill>
          <a:latin typeface="+mj-lt"/>
          <a:ea typeface="+mj-ea"/>
          <a:cs typeface="+mj-cs"/>
        </a:defRPr>
      </a:lvl1pPr>
    </p:titleStyle>
    <p:bodyStyle>
      <a:lvl1pPr marL="359640" indent="-359640" algn="l" defTabSz="1088236" rtl="0" eaLnBrk="1" latinLnBrk="0" hangingPunct="1">
        <a:lnSpc>
          <a:spcPct val="100000"/>
        </a:lnSpc>
        <a:spcBef>
          <a:spcPts val="600"/>
        </a:spcBef>
        <a:buClr>
          <a:schemeClr val="tx2"/>
        </a:buClr>
        <a:buSzPct val="80000"/>
        <a:buFont typeface="Arial" pitchFamily="34" charset="0"/>
        <a:buChar char="►"/>
        <a:tabLst/>
        <a:defRPr sz="2400" kern="1200">
          <a:solidFill>
            <a:schemeClr val="tx1"/>
          </a:solidFill>
          <a:latin typeface="+mn-lt"/>
          <a:ea typeface="+mn-ea"/>
          <a:cs typeface="+mn-cs"/>
        </a:defRPr>
      </a:lvl1pPr>
      <a:lvl2pPr marL="53946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2pPr>
      <a:lvl3pPr marL="719280" indent="-179820" algn="l" defTabSz="1088236" rtl="0" eaLnBrk="1" latinLnBrk="0" hangingPunct="1">
        <a:lnSpc>
          <a:spcPts val="2400"/>
        </a:lnSpc>
        <a:spcBef>
          <a:spcPts val="600"/>
        </a:spcBef>
        <a:buClr>
          <a:schemeClr val="tx2"/>
        </a:buClr>
        <a:buSzPct val="80000"/>
        <a:buFont typeface="Arial" pitchFamily="34" charset="0"/>
        <a:buChar char="−"/>
        <a:defRPr sz="1800" kern="1200">
          <a:solidFill>
            <a:schemeClr val="tx1"/>
          </a:solidFill>
          <a:latin typeface="+mn-lt"/>
          <a:ea typeface="+mn-ea"/>
          <a:cs typeface="+mn-cs"/>
        </a:defRPr>
      </a:lvl3pPr>
      <a:lvl4pPr marL="899100" indent="-180794" algn="l" defTabSz="1088236" rtl="0" eaLnBrk="1" latinLnBrk="0" hangingPunct="1">
        <a:lnSpc>
          <a:spcPts val="2400"/>
        </a:lnSpc>
        <a:spcBef>
          <a:spcPts val="600"/>
        </a:spcBef>
        <a:buClr>
          <a:schemeClr val="tx2"/>
        </a:buClr>
        <a:buSzPct val="80000"/>
        <a:buFont typeface="Arial" pitchFamily="34" charset="0"/>
        <a:buChar char="−"/>
        <a:defRPr sz="1600" kern="1200">
          <a:solidFill>
            <a:schemeClr val="tx1"/>
          </a:solidFill>
          <a:latin typeface="+mn-lt"/>
          <a:ea typeface="+mn-ea"/>
          <a:cs typeface="+mn-cs"/>
        </a:defRPr>
      </a:lvl4pPr>
      <a:lvl5pPr marL="898126" indent="0" algn="l" defTabSz="1088236" rtl="0" eaLnBrk="1" latinLnBrk="0" hangingPunct="1">
        <a:lnSpc>
          <a:spcPts val="2400"/>
        </a:lnSpc>
        <a:spcBef>
          <a:spcPts val="600"/>
        </a:spcBef>
        <a:buClr>
          <a:schemeClr val="tx2"/>
        </a:buClr>
        <a:buSzPct val="80000"/>
        <a:buFont typeface="Arial" pitchFamily="34" charset="0"/>
        <a:buNone/>
        <a:defRPr sz="1400" kern="1200">
          <a:solidFill>
            <a:schemeClr val="tx1"/>
          </a:solidFill>
          <a:latin typeface="+mn-lt"/>
          <a:ea typeface="+mn-ea"/>
          <a:cs typeface="+mn-cs"/>
        </a:defRPr>
      </a:lvl5pPr>
      <a:lvl6pPr marL="1178922" indent="0" algn="l" defTabSz="1088236" rtl="0" eaLnBrk="1" latinLnBrk="0" hangingPunct="1">
        <a:lnSpc>
          <a:spcPts val="2856"/>
        </a:lnSpc>
        <a:spcBef>
          <a:spcPts val="0"/>
        </a:spcBef>
        <a:buFontTx/>
        <a:buNone/>
        <a:defRPr sz="2398" kern="1200">
          <a:solidFill>
            <a:schemeClr val="tx1"/>
          </a:solidFill>
          <a:latin typeface="+mn-lt"/>
          <a:ea typeface="+mn-ea"/>
          <a:cs typeface="+mn-cs"/>
        </a:defRPr>
      </a:lvl6pPr>
      <a:lvl7pPr marL="1178922" indent="0" algn="l" defTabSz="1088236" rtl="0" eaLnBrk="1" latinLnBrk="0" hangingPunct="1">
        <a:spcBef>
          <a:spcPct val="20000"/>
        </a:spcBef>
        <a:buFontTx/>
        <a:buNone/>
        <a:defRPr sz="2398" kern="1200">
          <a:solidFill>
            <a:schemeClr val="tx1"/>
          </a:solidFill>
          <a:latin typeface="+mn-lt"/>
          <a:ea typeface="+mn-ea"/>
          <a:cs typeface="+mn-cs"/>
        </a:defRPr>
      </a:lvl7pPr>
      <a:lvl8pPr marL="4080883"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8pPr>
      <a:lvl9pPr marL="4625000"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9pPr>
    </p:bodyStyle>
    <p:otherStyle>
      <a:defPPr>
        <a:defRPr lang="en-US"/>
      </a:defPPr>
      <a:lvl1pPr marL="0" algn="l" defTabSz="1088236" rtl="0" eaLnBrk="1" latinLnBrk="0" hangingPunct="1">
        <a:defRPr sz="2098" kern="1200">
          <a:solidFill>
            <a:schemeClr val="tx1"/>
          </a:solidFill>
          <a:latin typeface="+mn-lt"/>
          <a:ea typeface="+mn-ea"/>
          <a:cs typeface="+mn-cs"/>
        </a:defRPr>
      </a:lvl1pPr>
      <a:lvl2pPr marL="544117" algn="l" defTabSz="1088236" rtl="0" eaLnBrk="1" latinLnBrk="0" hangingPunct="1">
        <a:defRPr sz="2098" kern="1200">
          <a:solidFill>
            <a:schemeClr val="tx1"/>
          </a:solidFill>
          <a:latin typeface="+mn-lt"/>
          <a:ea typeface="+mn-ea"/>
          <a:cs typeface="+mn-cs"/>
        </a:defRPr>
      </a:lvl2pPr>
      <a:lvl3pPr marL="1088236" algn="l" defTabSz="1088236" rtl="0" eaLnBrk="1" latinLnBrk="0" hangingPunct="1">
        <a:defRPr sz="2098" kern="1200">
          <a:solidFill>
            <a:schemeClr val="tx1"/>
          </a:solidFill>
          <a:latin typeface="+mn-lt"/>
          <a:ea typeface="+mn-ea"/>
          <a:cs typeface="+mn-cs"/>
        </a:defRPr>
      </a:lvl3pPr>
      <a:lvl4pPr marL="1632353" algn="l" defTabSz="1088236" rtl="0" eaLnBrk="1" latinLnBrk="0" hangingPunct="1">
        <a:defRPr sz="2098" kern="1200">
          <a:solidFill>
            <a:schemeClr val="tx1"/>
          </a:solidFill>
          <a:latin typeface="+mn-lt"/>
          <a:ea typeface="+mn-ea"/>
          <a:cs typeface="+mn-cs"/>
        </a:defRPr>
      </a:lvl4pPr>
      <a:lvl5pPr marL="2176470" algn="l" defTabSz="1088236" rtl="0" eaLnBrk="1" latinLnBrk="0" hangingPunct="1">
        <a:defRPr sz="2098" kern="1200">
          <a:solidFill>
            <a:schemeClr val="tx1"/>
          </a:solidFill>
          <a:latin typeface="+mn-lt"/>
          <a:ea typeface="+mn-ea"/>
          <a:cs typeface="+mn-cs"/>
        </a:defRPr>
      </a:lvl5pPr>
      <a:lvl6pPr marL="2720589" algn="l" defTabSz="1088236" rtl="0" eaLnBrk="1" latinLnBrk="0" hangingPunct="1">
        <a:defRPr sz="2098" kern="1200">
          <a:solidFill>
            <a:schemeClr val="tx1"/>
          </a:solidFill>
          <a:latin typeface="+mn-lt"/>
          <a:ea typeface="+mn-ea"/>
          <a:cs typeface="+mn-cs"/>
        </a:defRPr>
      </a:lvl6pPr>
      <a:lvl7pPr marL="3264706" algn="l" defTabSz="1088236" rtl="0" eaLnBrk="1" latinLnBrk="0" hangingPunct="1">
        <a:defRPr sz="2098" kern="1200">
          <a:solidFill>
            <a:schemeClr val="tx1"/>
          </a:solidFill>
          <a:latin typeface="+mn-lt"/>
          <a:ea typeface="+mn-ea"/>
          <a:cs typeface="+mn-cs"/>
        </a:defRPr>
      </a:lvl7pPr>
      <a:lvl8pPr marL="3808824" algn="l" defTabSz="1088236" rtl="0" eaLnBrk="1" latinLnBrk="0" hangingPunct="1">
        <a:defRPr sz="2098" kern="1200">
          <a:solidFill>
            <a:schemeClr val="tx1"/>
          </a:solidFill>
          <a:latin typeface="+mn-lt"/>
          <a:ea typeface="+mn-ea"/>
          <a:cs typeface="+mn-cs"/>
        </a:defRPr>
      </a:lvl8pPr>
      <a:lvl9pPr marL="4352942" algn="l" defTabSz="1088236"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9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hyperlink" Target="https://www.nature.com/articles/s43016-021-00225-9" TargetMode="External"/><Relationship Id="rId3" Type="http://schemas.openxmlformats.org/officeDocument/2006/relationships/image" Target="../media/image12.png"/><Relationship Id="rId7" Type="http://schemas.openxmlformats.org/officeDocument/2006/relationships/hyperlink" Target="https://www.un.org/sustainabledevelopment/hung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s://www.saveonethir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globaldairyplatform.com/sustainabil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2A069C9-B361-A3D6-4D51-ECBD39671E8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2">
            <a:extLst>
              <a:ext uri="{FF2B5EF4-FFF2-40B4-BE49-F238E27FC236}">
                <a16:creationId xmlns:a16="http://schemas.microsoft.com/office/drawing/2014/main" id="{DF6AA0E7-212E-89DC-0F9B-A452024BDEAB}"/>
              </a:ext>
            </a:extLst>
          </p:cNvPr>
          <p:cNvSpPr>
            <a:spLocks noGrp="1"/>
          </p:cNvSpPr>
          <p:nvPr>
            <p:ph type="ctrTitle"/>
          </p:nvPr>
        </p:nvSpPr>
        <p:spPr>
          <a:xfrm>
            <a:off x="1047879" y="3848881"/>
            <a:ext cx="6835200" cy="1206000"/>
          </a:xfrm>
        </p:spPr>
        <p:txBody>
          <a:bodyPr/>
          <a:lstStyle/>
          <a:p>
            <a:r>
              <a:rPr lang="en-AU" dirty="0"/>
              <a:t>Current Status and Challenges of the Circular Economy</a:t>
            </a:r>
            <a:endParaRPr lang="sv-SE" dirty="0"/>
          </a:p>
        </p:txBody>
      </p:sp>
      <p:sp>
        <p:nvSpPr>
          <p:cNvPr id="7" name="Subtitle 3">
            <a:extLst>
              <a:ext uri="{FF2B5EF4-FFF2-40B4-BE49-F238E27FC236}">
                <a16:creationId xmlns:a16="http://schemas.microsoft.com/office/drawing/2014/main" id="{BCF2209B-A681-1480-17A0-0D095BC50F54}"/>
              </a:ext>
            </a:extLst>
          </p:cNvPr>
          <p:cNvSpPr>
            <a:spLocks noGrp="1"/>
          </p:cNvSpPr>
          <p:nvPr>
            <p:ph type="subTitle" idx="1"/>
          </p:nvPr>
        </p:nvSpPr>
        <p:spPr>
          <a:xfrm>
            <a:off x="1047878" y="5108236"/>
            <a:ext cx="7435721" cy="1206000"/>
          </a:xfrm>
        </p:spPr>
        <p:txBody>
          <a:bodyPr vert="horz" lIns="0" tIns="54000" rIns="108000" bIns="54000" rtlCol="0" anchor="t">
            <a:noAutofit/>
          </a:bodyPr>
          <a:lstStyle/>
          <a:p>
            <a:endParaRPr lang="en-US" dirty="0">
              <a:ea typeface="+mn-lt"/>
              <a:cs typeface="+mn-lt"/>
            </a:endParaRPr>
          </a:p>
          <a:p>
            <a:r>
              <a:rPr lang="en-US" dirty="0">
                <a:ea typeface="+mn-lt"/>
                <a:cs typeface="+mn-lt"/>
              </a:rPr>
              <a:t>Kristiina Veitola, Director Circular Economy and Packaging Policy</a:t>
            </a:r>
          </a:p>
          <a:p>
            <a:r>
              <a:rPr lang="en-US" sz="1800" b="0" dirty="0">
                <a:ea typeface="+mn-lt"/>
                <a:cs typeface="+mn-lt"/>
              </a:rPr>
              <a:t>10 December 2024</a:t>
            </a:r>
            <a:endParaRPr lang="sv-SE" sz="1400" b="0" dirty="0">
              <a:ea typeface="+mn-lt"/>
              <a:cs typeface="+mn-lt"/>
            </a:endParaRPr>
          </a:p>
          <a:p>
            <a:endParaRPr lang="sv-SE" dirty="0">
              <a:cs typeface="Arial"/>
            </a:endParaRPr>
          </a:p>
        </p:txBody>
      </p:sp>
      <p:sp>
        <p:nvSpPr>
          <p:cNvPr id="2" name="TetraPakGradient">
            <a:extLst>
              <a:ext uri="{FF2B5EF4-FFF2-40B4-BE49-F238E27FC236}">
                <a16:creationId xmlns:a16="http://schemas.microsoft.com/office/drawing/2014/main" id="{26D4D591-A5AD-166F-2C22-C45C4E8D98C1}"/>
              </a:ext>
            </a:extLst>
          </p:cNvPr>
          <p:cNvSpPr/>
          <p:nvPr/>
        </p:nvSpPr>
        <p:spPr>
          <a:xfrm>
            <a:off x="0" y="3430800"/>
            <a:ext cx="12193200" cy="583200"/>
          </a:xfrm>
          <a:prstGeom prst="rect">
            <a:avLst/>
          </a:prstGeom>
          <a:gradFill flip="none" rotWithShape="1">
            <a:gsLst>
              <a:gs pos="97000">
                <a:srgbClr val="00BDF2"/>
              </a:gs>
              <a:gs pos="0">
                <a:srgbClr val="00BDF2">
                  <a:alpha val="63000"/>
                </a:srgbClr>
              </a:gs>
              <a:gs pos="87000">
                <a:srgbClr val="00BDF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3838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person in blue shirts&#10;&#10;Description automatically generated">
            <a:extLst>
              <a:ext uri="{FF2B5EF4-FFF2-40B4-BE49-F238E27FC236}">
                <a16:creationId xmlns:a16="http://schemas.microsoft.com/office/drawing/2014/main" id="{70989A01-FAB9-2AF8-B6F6-A703E7A03F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0" y="1"/>
            <a:ext cx="4076379" cy="6857998"/>
          </a:xfrm>
          <a:prstGeom prst="rect">
            <a:avLst/>
          </a:prstGeom>
        </p:spPr>
      </p:pic>
      <p:pic>
        <p:nvPicPr>
          <p:cNvPr id="14" name="Picture 13">
            <a:extLst>
              <a:ext uri="{FF2B5EF4-FFF2-40B4-BE49-F238E27FC236}">
                <a16:creationId xmlns:a16="http://schemas.microsoft.com/office/drawing/2014/main" id="{C757C10D-D881-7952-3D20-0A8FD39CF1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61677" y="0"/>
            <a:ext cx="4076379" cy="6857999"/>
          </a:xfrm>
          <a:prstGeom prst="rect">
            <a:avLst/>
          </a:prstGeom>
        </p:spPr>
      </p:pic>
      <p:pic>
        <p:nvPicPr>
          <p:cNvPr id="5" name="Picture 4">
            <a:extLst>
              <a:ext uri="{FF2B5EF4-FFF2-40B4-BE49-F238E27FC236}">
                <a16:creationId xmlns:a16="http://schemas.microsoft.com/office/drawing/2014/main" id="{F16A0EEA-2E18-0788-B521-3163A1AB4F2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127994" y="0"/>
            <a:ext cx="4063992" cy="6858000"/>
          </a:xfrm>
          <a:prstGeom prst="rect">
            <a:avLst/>
          </a:prstGeom>
        </p:spPr>
      </p:pic>
      <p:sp>
        <p:nvSpPr>
          <p:cNvPr id="34" name="object 6">
            <a:extLst>
              <a:ext uri="{FF2B5EF4-FFF2-40B4-BE49-F238E27FC236}">
                <a16:creationId xmlns:a16="http://schemas.microsoft.com/office/drawing/2014/main" id="{4204F37F-94DC-42BB-2E93-7B3BB3079ABD}"/>
              </a:ext>
            </a:extLst>
          </p:cNvPr>
          <p:cNvSpPr/>
          <p:nvPr/>
        </p:nvSpPr>
        <p:spPr>
          <a:xfrm>
            <a:off x="-4604" y="-1"/>
            <a:ext cx="12196590" cy="6858000"/>
          </a:xfrm>
          <a:custGeom>
            <a:avLst/>
            <a:gdLst/>
            <a:ahLst/>
            <a:cxnLst/>
            <a:rect l="l" t="t" r="r" b="b"/>
            <a:pathLst>
              <a:path w="9769475" h="11308715">
                <a:moveTo>
                  <a:pt x="9769336" y="0"/>
                </a:moveTo>
                <a:lnTo>
                  <a:pt x="0" y="0"/>
                </a:lnTo>
                <a:lnTo>
                  <a:pt x="0" y="11308556"/>
                </a:lnTo>
                <a:lnTo>
                  <a:pt x="9769336" y="11308556"/>
                </a:lnTo>
                <a:lnTo>
                  <a:pt x="9769336" y="0"/>
                </a:lnTo>
                <a:close/>
              </a:path>
            </a:pathLst>
          </a:custGeom>
          <a:solidFill>
            <a:srgbClr val="000000">
              <a:alpha val="50000"/>
            </a:srgbClr>
          </a:solidFill>
        </p:spPr>
        <p:txBody>
          <a:bodyPr wrap="square" lIns="0" tIns="0" rIns="0" bIns="0" rtlCol="0"/>
          <a:lstStyle/>
          <a:p>
            <a:endParaRPr sz="900">
              <a:latin typeface="Arial" panose="020B0604020202020204" pitchFamily="34" charset="0"/>
            </a:endParaRPr>
          </a:p>
        </p:txBody>
      </p:sp>
      <p:pic>
        <p:nvPicPr>
          <p:cNvPr id="17" name="Picture 16" descr="A close up of a sign&#10;&#10;Description automatically generated">
            <a:extLst>
              <a:ext uri="{FF2B5EF4-FFF2-40B4-BE49-F238E27FC236}">
                <a16:creationId xmlns:a16="http://schemas.microsoft.com/office/drawing/2014/main" id="{BE6E43B8-D1D4-2835-30DC-514D6B83F4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37" name="object 7">
            <a:extLst>
              <a:ext uri="{FF2B5EF4-FFF2-40B4-BE49-F238E27FC236}">
                <a16:creationId xmlns:a16="http://schemas.microsoft.com/office/drawing/2014/main" id="{FAD83CBB-5F13-949F-7DD0-B94510546FB7}"/>
              </a:ext>
            </a:extLst>
          </p:cNvPr>
          <p:cNvSpPr txBox="1"/>
          <p:nvPr/>
        </p:nvSpPr>
        <p:spPr>
          <a:xfrm>
            <a:off x="191874" y="6588257"/>
            <a:ext cx="8256535" cy="150682"/>
          </a:xfrm>
          <a:prstGeom prst="rect">
            <a:avLst/>
          </a:prstGeom>
        </p:spPr>
        <p:txBody>
          <a:bodyPr vert="horz" wrap="square" lIns="0" tIns="27305" rIns="0" bIns="0" rtlCol="0" anchor="t">
            <a:spAutoFit/>
          </a:bodyPr>
          <a:lstStyle/>
          <a:p>
            <a:r>
              <a:rPr lang="en-GB" sz="800">
                <a:solidFill>
                  <a:schemeClr val="bg1"/>
                </a:solidFill>
                <a:latin typeface="Arial"/>
                <a:ea typeface="Calibri" panose="020F0502020204030204" pitchFamily="34" charset="0"/>
                <a:cs typeface="Times New Roman"/>
              </a:rPr>
              <a:t>1</a:t>
            </a:r>
            <a:r>
              <a:rPr lang="en-GB" sz="800">
                <a:solidFill>
                  <a:schemeClr val="bg1"/>
                </a:solidFill>
                <a:effectLst/>
                <a:latin typeface="Arial"/>
                <a:ea typeface="Calibri" panose="020F0502020204030204" pitchFamily="34" charset="0"/>
                <a:cs typeface="Times New Roman"/>
              </a:rPr>
              <a:t>. </a:t>
            </a:r>
            <a:r>
              <a:rPr lang="en-GB" sz="800">
                <a:solidFill>
                  <a:schemeClr val="bg2"/>
                </a:solidFill>
                <a:ea typeface="+mn-lt"/>
                <a:cs typeface="+mn-lt"/>
                <a:hlinkClick r:id="rId7">
                  <a:extLst>
                    <a:ext uri="{A12FA001-AC4F-418D-AE19-62706E023703}">
                      <ahyp:hlinkClr xmlns:ahyp="http://schemas.microsoft.com/office/drawing/2018/hyperlinkcolor" val="tx"/>
                    </a:ext>
                  </a:extLst>
                </a:hlinkClick>
              </a:rPr>
              <a:t>https://www.un.org/sustainabledevelopment/hunger/</a:t>
            </a:r>
            <a:r>
              <a:rPr lang="en-GB" sz="800">
                <a:solidFill>
                  <a:schemeClr val="bg2"/>
                </a:solidFill>
                <a:ea typeface="+mn-lt"/>
                <a:cs typeface="Times New Roman" panose="02020603050405020304" pitchFamily="18" charset="0"/>
              </a:rPr>
              <a:t> </a:t>
            </a:r>
            <a:r>
              <a:rPr lang="en-GB" sz="800">
                <a:solidFill>
                  <a:schemeClr val="bg1"/>
                </a:solidFill>
                <a:latin typeface="Arial"/>
                <a:ea typeface="Calibri" panose="020F0502020204030204" pitchFamily="34" charset="0"/>
                <a:cs typeface="Times New Roman"/>
              </a:rPr>
              <a:t>2. </a:t>
            </a:r>
            <a:r>
              <a:rPr lang="en-GB" sz="800">
                <a:solidFill>
                  <a:schemeClr val="bg2"/>
                </a:solidFill>
                <a:ea typeface="+mn-lt"/>
                <a:cs typeface="+mn-lt"/>
                <a:hlinkClick r:id="rId8">
                  <a:extLst>
                    <a:ext uri="{A12FA001-AC4F-418D-AE19-62706E023703}">
                      <ahyp:hlinkClr xmlns:ahyp="http://schemas.microsoft.com/office/drawing/2018/hyperlinkcolor" val="tx"/>
                    </a:ext>
                  </a:extLst>
                </a:hlinkClick>
              </a:rPr>
              <a:t>https://www.nature.com/articles/s43016-021-00225-9</a:t>
            </a:r>
            <a:r>
              <a:rPr lang="en-GB" sz="800">
                <a:solidFill>
                  <a:schemeClr val="bg2"/>
                </a:solidFill>
                <a:latin typeface="Arial" panose="020B0604020202020204" pitchFamily="34" charset="0"/>
                <a:ea typeface="+mn-lt"/>
                <a:cs typeface="Times New Roman" panose="02020603050405020304" pitchFamily="18" charset="0"/>
              </a:rPr>
              <a:t> </a:t>
            </a:r>
            <a:r>
              <a:rPr lang="en-GB" sz="800">
                <a:solidFill>
                  <a:schemeClr val="bg1"/>
                </a:solidFill>
                <a:latin typeface="Arial"/>
                <a:ea typeface="Calibri" panose="020F0502020204030204" pitchFamily="34" charset="0"/>
                <a:cs typeface="Times New Roman"/>
              </a:rPr>
              <a:t>3</a:t>
            </a:r>
            <a:r>
              <a:rPr lang="en-GB" sz="800">
                <a:solidFill>
                  <a:schemeClr val="bg1"/>
                </a:solidFill>
                <a:effectLst/>
                <a:latin typeface="Arial"/>
                <a:ea typeface="Calibri" panose="020F0502020204030204" pitchFamily="34" charset="0"/>
                <a:cs typeface="Times New Roman"/>
              </a:rPr>
              <a:t>. </a:t>
            </a:r>
            <a:r>
              <a:rPr lang="en-GB" sz="800">
                <a:solidFill>
                  <a:schemeClr val="bg1"/>
                </a:solidFill>
                <a:ea typeface="+mn-lt"/>
                <a:cs typeface="+mn-lt"/>
                <a:hlinkClick r:id="rId9">
                  <a:extLst>
                    <a:ext uri="{A12FA001-AC4F-418D-AE19-62706E023703}">
                      <ahyp:hlinkClr xmlns:ahyp="http://schemas.microsoft.com/office/drawing/2018/hyperlinkcolor" val="tx"/>
                    </a:ext>
                  </a:extLst>
                </a:hlinkClick>
              </a:rPr>
              <a:t>https://www.saveonethird.org/</a:t>
            </a:r>
            <a:endParaRPr lang="en-GB" sz="80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F76EDF2-8FC1-3CC3-4D3A-ED970548EB1F}"/>
              </a:ext>
            </a:extLst>
          </p:cNvPr>
          <p:cNvSpPr/>
          <p:nvPr/>
        </p:nvSpPr>
        <p:spPr>
          <a:xfrm>
            <a:off x="535305" y="2733630"/>
            <a:ext cx="2996772" cy="3312823"/>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err="1"/>
          </a:p>
        </p:txBody>
      </p:sp>
      <p:sp>
        <p:nvSpPr>
          <p:cNvPr id="23" name="Rectangle 22">
            <a:extLst>
              <a:ext uri="{FF2B5EF4-FFF2-40B4-BE49-F238E27FC236}">
                <a16:creationId xmlns:a16="http://schemas.microsoft.com/office/drawing/2014/main" id="{BE12D853-FBD1-FB14-75D7-04334E508987}"/>
              </a:ext>
            </a:extLst>
          </p:cNvPr>
          <p:cNvSpPr/>
          <p:nvPr/>
        </p:nvSpPr>
        <p:spPr>
          <a:xfrm>
            <a:off x="941386" y="3660640"/>
            <a:ext cx="2830517" cy="1974900"/>
          </a:xfrm>
          <a:prstGeom prst="rect">
            <a:avLst/>
          </a:prstGeom>
        </p:spPr>
        <p:txBody>
          <a:bodyPr wrap="square">
            <a:spAutoFit/>
          </a:bodyPr>
          <a:lstStyle/>
          <a:p>
            <a:pPr>
              <a:lnSpc>
                <a:spcPts val="4100"/>
              </a:lnSpc>
              <a:spcBef>
                <a:spcPts val="200"/>
              </a:spcBef>
            </a:pPr>
            <a:r>
              <a:rPr lang="en-GB" sz="6600" b="1">
                <a:solidFill>
                  <a:schemeClr val="bg1"/>
                </a:solidFill>
                <a:effectLst/>
                <a:ea typeface="Calibri" panose="020F0502020204030204" pitchFamily="34" charset="0"/>
                <a:cs typeface="Arial" panose="020B0604020202020204" pitchFamily="34" charset="0"/>
              </a:rPr>
              <a:t>2.4 </a:t>
            </a:r>
            <a:br>
              <a:rPr lang="en-GB" sz="6600" b="1">
                <a:solidFill>
                  <a:schemeClr val="bg1"/>
                </a:solidFill>
                <a:effectLst/>
                <a:ea typeface="Calibri" panose="020F0502020204030204" pitchFamily="34" charset="0"/>
                <a:cs typeface="Arial" panose="020B0604020202020204" pitchFamily="34" charset="0"/>
              </a:rPr>
            </a:br>
            <a:r>
              <a:rPr lang="en-GB" sz="4000" b="1">
                <a:solidFill>
                  <a:schemeClr val="bg1"/>
                </a:solidFill>
                <a:ea typeface="Calibri" panose="020F0502020204030204" pitchFamily="34" charset="0"/>
                <a:cs typeface="Arial" panose="020B0604020202020204" pitchFamily="34" charset="0"/>
              </a:rPr>
              <a:t>billion</a:t>
            </a:r>
            <a:endParaRPr lang="en-GB" sz="4000" b="1">
              <a:solidFill>
                <a:schemeClr val="bg1"/>
              </a:solidFill>
              <a:effectLst/>
              <a:ea typeface="Calibri" panose="020F0502020204030204" pitchFamily="34" charset="0"/>
              <a:cs typeface="Arial" panose="020B0604020202020204" pitchFamily="34" charset="0"/>
            </a:endParaRPr>
          </a:p>
          <a:p>
            <a:r>
              <a:rPr lang="en-GB" b="1">
                <a:solidFill>
                  <a:schemeClr val="bg1"/>
                </a:solidFill>
                <a:ea typeface="Calibri" panose="020F0502020204030204" pitchFamily="34" charset="0"/>
                <a:cs typeface="Arial" panose="020B0604020202020204" pitchFamily="34" charset="0"/>
              </a:rPr>
              <a:t>p</a:t>
            </a:r>
            <a:r>
              <a:rPr lang="en-GB" sz="1800" b="1">
                <a:solidFill>
                  <a:schemeClr val="bg1"/>
                </a:solidFill>
                <a:effectLst/>
                <a:ea typeface="Calibri" panose="020F0502020204030204" pitchFamily="34" charset="0"/>
                <a:cs typeface="Arial" panose="020B0604020202020204" pitchFamily="34" charset="0"/>
              </a:rPr>
              <a:t>eople struggle to </a:t>
            </a:r>
            <a:br>
              <a:rPr lang="en-GB" sz="1800" b="1">
                <a:solidFill>
                  <a:schemeClr val="bg1"/>
                </a:solidFill>
                <a:effectLst/>
                <a:ea typeface="Calibri" panose="020F0502020204030204" pitchFamily="34" charset="0"/>
                <a:cs typeface="Arial" panose="020B0604020202020204" pitchFamily="34" charset="0"/>
              </a:rPr>
            </a:br>
            <a:r>
              <a:rPr lang="en-GB" sz="1800" b="1">
                <a:solidFill>
                  <a:schemeClr val="bg1"/>
                </a:solidFill>
                <a:effectLst/>
                <a:ea typeface="Calibri" panose="020F0502020204030204" pitchFamily="34" charset="0"/>
                <a:cs typeface="Arial" panose="020B0604020202020204" pitchFamily="34" charset="0"/>
              </a:rPr>
              <a:t>get regular access </a:t>
            </a:r>
            <a:br>
              <a:rPr lang="en-GB" sz="1800" b="1">
                <a:solidFill>
                  <a:schemeClr val="bg1"/>
                </a:solidFill>
                <a:effectLst/>
                <a:ea typeface="Calibri" panose="020F0502020204030204" pitchFamily="34" charset="0"/>
                <a:cs typeface="Arial" panose="020B0604020202020204" pitchFamily="34" charset="0"/>
              </a:rPr>
            </a:br>
            <a:r>
              <a:rPr lang="en-GB" sz="1800" b="1">
                <a:solidFill>
                  <a:schemeClr val="bg1"/>
                </a:solidFill>
                <a:effectLst/>
                <a:ea typeface="Calibri" panose="020F0502020204030204" pitchFamily="34" charset="0"/>
                <a:cs typeface="Arial" panose="020B0604020202020204" pitchFamily="34" charset="0"/>
              </a:rPr>
              <a:t>to sufficient food</a:t>
            </a:r>
            <a:r>
              <a:rPr lang="en-GB" sz="1800" b="1" baseline="30000">
                <a:solidFill>
                  <a:schemeClr val="bg1"/>
                </a:solidFill>
                <a:effectLst/>
                <a:ea typeface="Calibri" panose="020F0502020204030204" pitchFamily="34" charset="0"/>
                <a:cs typeface="Arial" panose="020B0604020202020204" pitchFamily="34" charset="0"/>
              </a:rPr>
              <a:t>1</a:t>
            </a:r>
            <a:r>
              <a:rPr lang="en-GB" sz="1800" b="1">
                <a:solidFill>
                  <a:schemeClr val="bg1"/>
                </a:solidFill>
                <a:effectLst/>
                <a:ea typeface="Calibri" panose="020F0502020204030204" pitchFamily="34" charset="0"/>
                <a:cs typeface="Arial" panose="020B0604020202020204" pitchFamily="34" charset="0"/>
              </a:rPr>
              <a:t>.</a:t>
            </a:r>
            <a:endParaRPr lang="en-GB" b="1">
              <a:solidFill>
                <a:schemeClr val="bg1"/>
              </a:solidFill>
            </a:endParaRPr>
          </a:p>
        </p:txBody>
      </p:sp>
      <p:sp>
        <p:nvSpPr>
          <p:cNvPr id="24" name="Rectangle 23">
            <a:extLst>
              <a:ext uri="{FF2B5EF4-FFF2-40B4-BE49-F238E27FC236}">
                <a16:creationId xmlns:a16="http://schemas.microsoft.com/office/drawing/2014/main" id="{115FCFDB-79BB-AE06-8DB1-99EF2DB8E9B0}"/>
              </a:ext>
            </a:extLst>
          </p:cNvPr>
          <p:cNvSpPr/>
          <p:nvPr/>
        </p:nvSpPr>
        <p:spPr>
          <a:xfrm>
            <a:off x="535305" y="2733632"/>
            <a:ext cx="2997003" cy="3312824"/>
          </a:xfrm>
          <a:prstGeom prst="rect">
            <a:avLst/>
          </a:prstGeom>
          <a:noFill/>
          <a:ln w="152400">
            <a:solidFill>
              <a:schemeClr val="accent2"/>
            </a:solidFill>
            <a:miter lim="800000"/>
          </a:ln>
          <a:effectLst>
            <a:innerShdw blurRad="232222" dist="50800" dir="13500000">
              <a:prstClr val="black">
                <a:alpha val="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DK" err="1"/>
          </a:p>
        </p:txBody>
      </p:sp>
      <p:sp>
        <p:nvSpPr>
          <p:cNvPr id="12" name="Rectangle 11">
            <a:extLst>
              <a:ext uri="{FF2B5EF4-FFF2-40B4-BE49-F238E27FC236}">
                <a16:creationId xmlns:a16="http://schemas.microsoft.com/office/drawing/2014/main" id="{F4646178-1C90-B2E6-E719-E518EF2581CE}"/>
              </a:ext>
            </a:extLst>
          </p:cNvPr>
          <p:cNvSpPr/>
          <p:nvPr/>
        </p:nvSpPr>
        <p:spPr>
          <a:xfrm>
            <a:off x="4568494" y="2733631"/>
            <a:ext cx="2996772" cy="3312825"/>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err="1"/>
          </a:p>
        </p:txBody>
      </p:sp>
      <p:sp>
        <p:nvSpPr>
          <p:cNvPr id="28" name="Rectangle 27">
            <a:extLst>
              <a:ext uri="{FF2B5EF4-FFF2-40B4-BE49-F238E27FC236}">
                <a16:creationId xmlns:a16="http://schemas.microsoft.com/office/drawing/2014/main" id="{A6ED137F-B6EE-1110-F1C3-905F20D7AD56}"/>
              </a:ext>
            </a:extLst>
          </p:cNvPr>
          <p:cNvSpPr/>
          <p:nvPr/>
        </p:nvSpPr>
        <p:spPr>
          <a:xfrm>
            <a:off x="4601390" y="2733632"/>
            <a:ext cx="2997004" cy="3312825"/>
          </a:xfrm>
          <a:prstGeom prst="rect">
            <a:avLst/>
          </a:prstGeom>
          <a:noFill/>
          <a:ln w="1524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DK" err="1"/>
          </a:p>
        </p:txBody>
      </p:sp>
      <p:sp>
        <p:nvSpPr>
          <p:cNvPr id="3" name="Rectangle 2">
            <a:extLst>
              <a:ext uri="{FF2B5EF4-FFF2-40B4-BE49-F238E27FC236}">
                <a16:creationId xmlns:a16="http://schemas.microsoft.com/office/drawing/2014/main" id="{65EAEA76-F0D0-064B-47B8-6FA8D7C6D6BC}"/>
              </a:ext>
            </a:extLst>
          </p:cNvPr>
          <p:cNvSpPr/>
          <p:nvPr/>
        </p:nvSpPr>
        <p:spPr>
          <a:xfrm>
            <a:off x="4836735" y="3393588"/>
            <a:ext cx="2830517" cy="2249334"/>
          </a:xfrm>
          <a:prstGeom prst="rect">
            <a:avLst/>
          </a:prstGeom>
        </p:spPr>
        <p:txBody>
          <a:bodyPr wrap="square">
            <a:spAutoFit/>
          </a:bodyPr>
          <a:lstStyle/>
          <a:p>
            <a:pPr>
              <a:spcBef>
                <a:spcPts val="200"/>
              </a:spcBef>
            </a:pPr>
            <a:r>
              <a:rPr lang="en-GB" b="1">
                <a:solidFill>
                  <a:schemeClr val="bg1"/>
                </a:solidFill>
                <a:effectLst/>
                <a:ea typeface="Calibri" panose="020F0502020204030204" pitchFamily="34" charset="0"/>
                <a:cs typeface="Arial" panose="020B0604020202020204" pitchFamily="34" charset="0"/>
              </a:rPr>
              <a:t>Global food systems account for more than</a:t>
            </a:r>
          </a:p>
          <a:p>
            <a:pPr>
              <a:spcBef>
                <a:spcPts val="200"/>
              </a:spcBef>
            </a:pPr>
            <a:r>
              <a:rPr lang="en-GB" sz="6600" b="1">
                <a:solidFill>
                  <a:schemeClr val="bg1"/>
                </a:solidFill>
                <a:effectLst/>
                <a:ea typeface="Calibri" panose="020F0502020204030204" pitchFamily="34" charset="0"/>
                <a:cs typeface="Arial" panose="020B0604020202020204" pitchFamily="34" charset="0"/>
              </a:rPr>
              <a:t>1/3 </a:t>
            </a:r>
            <a:endParaRPr lang="en-GB" sz="4000" b="1">
              <a:solidFill>
                <a:schemeClr val="bg1"/>
              </a:solidFill>
              <a:effectLst/>
              <a:ea typeface="Calibri" panose="020F0502020204030204" pitchFamily="34" charset="0"/>
              <a:cs typeface="Arial" panose="020B0604020202020204" pitchFamily="34" charset="0"/>
            </a:endParaRPr>
          </a:p>
          <a:p>
            <a:r>
              <a:rPr lang="en-GB" b="1">
                <a:solidFill>
                  <a:schemeClr val="bg1"/>
                </a:solidFill>
                <a:ea typeface="Calibri" panose="020F0502020204030204" pitchFamily="34" charset="0"/>
                <a:cs typeface="Arial" panose="020B0604020202020204" pitchFamily="34" charset="0"/>
              </a:rPr>
              <a:t>of global greenhouse gas emissions</a:t>
            </a:r>
            <a:r>
              <a:rPr lang="en-GB" b="1" baseline="30000">
                <a:solidFill>
                  <a:schemeClr val="bg1"/>
                </a:solidFill>
                <a:ea typeface="Calibri" panose="020F0502020204030204" pitchFamily="34" charset="0"/>
                <a:cs typeface="Arial" panose="020B0604020202020204" pitchFamily="34" charset="0"/>
              </a:rPr>
              <a:t>2</a:t>
            </a:r>
            <a:r>
              <a:rPr lang="en-GB" b="1">
                <a:solidFill>
                  <a:schemeClr val="bg1"/>
                </a:solidFill>
                <a:ea typeface="Calibri" panose="020F0502020204030204" pitchFamily="34" charset="0"/>
                <a:cs typeface="Arial" panose="020B0604020202020204" pitchFamily="34" charset="0"/>
              </a:rPr>
              <a:t>.</a:t>
            </a:r>
            <a:endParaRPr lang="en-GB" b="1">
              <a:solidFill>
                <a:schemeClr val="bg1"/>
              </a:solidFill>
            </a:endParaRPr>
          </a:p>
        </p:txBody>
      </p:sp>
      <p:sp>
        <p:nvSpPr>
          <p:cNvPr id="13" name="Rectangle 12">
            <a:extLst>
              <a:ext uri="{FF2B5EF4-FFF2-40B4-BE49-F238E27FC236}">
                <a16:creationId xmlns:a16="http://schemas.microsoft.com/office/drawing/2014/main" id="{DF5F0F29-27A8-183D-C15A-402CD2DA294E}"/>
              </a:ext>
            </a:extLst>
          </p:cNvPr>
          <p:cNvSpPr/>
          <p:nvPr/>
        </p:nvSpPr>
        <p:spPr>
          <a:xfrm>
            <a:off x="8682473" y="2733631"/>
            <a:ext cx="2996772" cy="3312822"/>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err="1"/>
          </a:p>
        </p:txBody>
      </p:sp>
      <p:sp>
        <p:nvSpPr>
          <p:cNvPr id="32" name="Rectangle 31">
            <a:extLst>
              <a:ext uri="{FF2B5EF4-FFF2-40B4-BE49-F238E27FC236}">
                <a16:creationId xmlns:a16="http://schemas.microsoft.com/office/drawing/2014/main" id="{0552EF2A-1D6B-A6D6-41C8-BA530C4E730B}"/>
              </a:ext>
            </a:extLst>
          </p:cNvPr>
          <p:cNvSpPr/>
          <p:nvPr/>
        </p:nvSpPr>
        <p:spPr>
          <a:xfrm>
            <a:off x="8673658" y="2733632"/>
            <a:ext cx="2997004" cy="3312824"/>
          </a:xfrm>
          <a:prstGeom prst="rect">
            <a:avLst/>
          </a:prstGeom>
          <a:noFill/>
          <a:ln w="1524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DK" err="1"/>
          </a:p>
        </p:txBody>
      </p:sp>
      <p:sp>
        <p:nvSpPr>
          <p:cNvPr id="31" name="Rectangle 30">
            <a:extLst>
              <a:ext uri="{FF2B5EF4-FFF2-40B4-BE49-F238E27FC236}">
                <a16:creationId xmlns:a16="http://schemas.microsoft.com/office/drawing/2014/main" id="{7C99188F-F1DC-23CD-0966-CF0891DA872C}"/>
              </a:ext>
            </a:extLst>
          </p:cNvPr>
          <p:cNvSpPr/>
          <p:nvPr/>
        </p:nvSpPr>
        <p:spPr>
          <a:xfrm>
            <a:off x="9316371" y="3543737"/>
            <a:ext cx="2989474" cy="1938992"/>
          </a:xfrm>
          <a:prstGeom prst="rect">
            <a:avLst/>
          </a:prstGeom>
        </p:spPr>
        <p:txBody>
          <a:bodyPr wrap="square">
            <a:spAutoFit/>
          </a:bodyPr>
          <a:lstStyle/>
          <a:p>
            <a:r>
              <a:rPr lang="en-US" b="1">
                <a:solidFill>
                  <a:schemeClr val="bg1"/>
                </a:solidFill>
                <a:effectLst/>
                <a:ea typeface="Calibri" panose="020F0502020204030204" pitchFamily="34" charset="0"/>
              </a:rPr>
              <a:t>More than a</a:t>
            </a:r>
            <a:br>
              <a:rPr lang="en-US" b="1">
                <a:solidFill>
                  <a:schemeClr val="bg1"/>
                </a:solidFill>
                <a:effectLst/>
                <a:ea typeface="Calibri" panose="020F0502020204030204" pitchFamily="34" charset="0"/>
              </a:rPr>
            </a:br>
            <a:r>
              <a:rPr lang="en-US" sz="6600" b="1">
                <a:solidFill>
                  <a:schemeClr val="bg1"/>
                </a:solidFill>
                <a:effectLst/>
                <a:ea typeface="Calibri" panose="020F0502020204030204" pitchFamily="34" charset="0"/>
              </a:rPr>
              <a:t>3rd</a:t>
            </a:r>
          </a:p>
          <a:p>
            <a:r>
              <a:rPr lang="en-US" b="1">
                <a:solidFill>
                  <a:schemeClr val="bg1"/>
                </a:solidFill>
                <a:effectLst/>
                <a:ea typeface="Calibri" panose="020F0502020204030204" pitchFamily="34" charset="0"/>
              </a:rPr>
              <a:t>of all food is </a:t>
            </a:r>
            <a:br>
              <a:rPr lang="en-US" b="1">
                <a:solidFill>
                  <a:schemeClr val="bg1"/>
                </a:solidFill>
                <a:effectLst/>
                <a:ea typeface="Calibri" panose="020F0502020204030204" pitchFamily="34" charset="0"/>
              </a:rPr>
            </a:br>
            <a:r>
              <a:rPr lang="en-US" b="1">
                <a:solidFill>
                  <a:schemeClr val="bg1"/>
                </a:solidFill>
                <a:effectLst/>
                <a:ea typeface="Calibri" panose="020F0502020204030204" pitchFamily="34" charset="0"/>
              </a:rPr>
              <a:t>lost or wasted</a:t>
            </a:r>
            <a:r>
              <a:rPr lang="en-US" b="1" baseline="30000">
                <a:solidFill>
                  <a:schemeClr val="bg1"/>
                </a:solidFill>
                <a:effectLst/>
                <a:ea typeface="Calibri" panose="020F0502020204030204" pitchFamily="34" charset="0"/>
              </a:rPr>
              <a:t>3</a:t>
            </a:r>
            <a:r>
              <a:rPr lang="en-US" b="1">
                <a:solidFill>
                  <a:schemeClr val="bg1"/>
                </a:solidFill>
                <a:effectLst/>
                <a:ea typeface="Calibri" panose="020F0502020204030204" pitchFamily="34" charset="0"/>
              </a:rPr>
              <a:t>.</a:t>
            </a:r>
            <a:endParaRPr lang="en-GB" b="1" baseline="30000">
              <a:solidFill>
                <a:schemeClr val="bg1"/>
              </a:solidFill>
            </a:endParaRPr>
          </a:p>
        </p:txBody>
      </p:sp>
      <p:sp>
        <p:nvSpPr>
          <p:cNvPr id="9" name="Title 8">
            <a:extLst>
              <a:ext uri="{FF2B5EF4-FFF2-40B4-BE49-F238E27FC236}">
                <a16:creationId xmlns:a16="http://schemas.microsoft.com/office/drawing/2014/main" id="{E24617A9-2557-2C21-B748-77A5E6985201}"/>
              </a:ext>
            </a:extLst>
          </p:cNvPr>
          <p:cNvSpPr>
            <a:spLocks noGrp="1"/>
          </p:cNvSpPr>
          <p:nvPr>
            <p:ph type="title"/>
          </p:nvPr>
        </p:nvSpPr>
        <p:spPr/>
        <p:txBody>
          <a:bodyPr/>
          <a:lstStyle/>
          <a:p>
            <a:r>
              <a:rPr lang="en-GB">
                <a:solidFill>
                  <a:schemeClr val="bg1"/>
                </a:solidFill>
              </a:rPr>
              <a:t>Today's global food systems are unsustainable, posing health, environmental, and socioeconomic challenges</a:t>
            </a:r>
            <a:endParaRPr lang="en-SE">
              <a:solidFill>
                <a:schemeClr val="bg1"/>
              </a:solidFill>
            </a:endParaRPr>
          </a:p>
        </p:txBody>
      </p:sp>
    </p:spTree>
    <p:extLst>
      <p:ext uri="{BB962C8B-B14F-4D97-AF65-F5344CB8AC3E}">
        <p14:creationId xmlns:p14="http://schemas.microsoft.com/office/powerpoint/2010/main" val="318223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19A36-E757-03E5-CF8B-B84E87BF0EE3}"/>
              </a:ext>
            </a:extLst>
          </p:cNvPr>
          <p:cNvSpPr/>
          <p:nvPr/>
        </p:nvSpPr>
        <p:spPr>
          <a:xfrm rot="10800000">
            <a:off x="3048000" y="4552465"/>
            <a:ext cx="3048000" cy="1920212"/>
          </a:xfrm>
          <a:prstGeom prst="rect">
            <a:avLst/>
          </a:prstGeom>
          <a:gradFill flip="none" rotWithShape="1">
            <a:gsLst>
              <a:gs pos="0">
                <a:schemeClr val="accent1">
                  <a:lumMod val="5000"/>
                  <a:lumOff val="95000"/>
                  <a:alpha val="0"/>
                </a:schemeClr>
              </a:gs>
              <a:gs pos="76000">
                <a:srgbClr val="F681B5">
                  <a:alpha val="6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err="1"/>
          </a:p>
        </p:txBody>
      </p:sp>
      <p:sp>
        <p:nvSpPr>
          <p:cNvPr id="3" name="Rectangle 2">
            <a:extLst>
              <a:ext uri="{FF2B5EF4-FFF2-40B4-BE49-F238E27FC236}">
                <a16:creationId xmlns:a16="http://schemas.microsoft.com/office/drawing/2014/main" id="{E52926BA-9E81-49F7-40B2-A8C6DF36602C}"/>
              </a:ext>
            </a:extLst>
          </p:cNvPr>
          <p:cNvSpPr/>
          <p:nvPr/>
        </p:nvSpPr>
        <p:spPr>
          <a:xfrm rot="10800000">
            <a:off x="6096000" y="4552465"/>
            <a:ext cx="3048000" cy="1920212"/>
          </a:xfrm>
          <a:prstGeom prst="rect">
            <a:avLst/>
          </a:prstGeom>
          <a:gradFill flip="none" rotWithShape="1">
            <a:gsLst>
              <a:gs pos="0">
                <a:schemeClr val="accent1">
                  <a:lumMod val="5000"/>
                  <a:lumOff val="95000"/>
                  <a:alpha val="0"/>
                </a:schemeClr>
              </a:gs>
              <a:gs pos="76000">
                <a:schemeClr val="accent4">
                  <a:alpha val="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err="1"/>
          </a:p>
        </p:txBody>
      </p:sp>
      <p:sp>
        <p:nvSpPr>
          <p:cNvPr id="4" name="Rectangle 3">
            <a:extLst>
              <a:ext uri="{FF2B5EF4-FFF2-40B4-BE49-F238E27FC236}">
                <a16:creationId xmlns:a16="http://schemas.microsoft.com/office/drawing/2014/main" id="{36D4B668-434B-CA27-7667-1DE7D22B8F12}"/>
              </a:ext>
            </a:extLst>
          </p:cNvPr>
          <p:cNvSpPr/>
          <p:nvPr/>
        </p:nvSpPr>
        <p:spPr>
          <a:xfrm rot="10800000">
            <a:off x="9144000" y="4552465"/>
            <a:ext cx="3048000" cy="1920212"/>
          </a:xfrm>
          <a:prstGeom prst="rect">
            <a:avLst/>
          </a:prstGeom>
          <a:gradFill flip="none" rotWithShape="1">
            <a:gsLst>
              <a:gs pos="0">
                <a:schemeClr val="accent1">
                  <a:lumMod val="5000"/>
                  <a:lumOff val="95000"/>
                  <a:alpha val="0"/>
                </a:schemeClr>
              </a:gs>
              <a:gs pos="68000">
                <a:schemeClr val="accent5">
                  <a:alpha val="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err="1"/>
          </a:p>
        </p:txBody>
      </p:sp>
      <p:sp>
        <p:nvSpPr>
          <p:cNvPr id="5" name="Rectangle 4">
            <a:extLst>
              <a:ext uri="{FF2B5EF4-FFF2-40B4-BE49-F238E27FC236}">
                <a16:creationId xmlns:a16="http://schemas.microsoft.com/office/drawing/2014/main" id="{AD28139F-A1E9-631C-D304-098F533D3965}"/>
              </a:ext>
            </a:extLst>
          </p:cNvPr>
          <p:cNvSpPr/>
          <p:nvPr/>
        </p:nvSpPr>
        <p:spPr>
          <a:xfrm rot="10800000">
            <a:off x="0" y="4552466"/>
            <a:ext cx="3048000" cy="1920212"/>
          </a:xfrm>
          <a:prstGeom prst="rect">
            <a:avLst/>
          </a:prstGeom>
          <a:gradFill flip="none" rotWithShape="1">
            <a:gsLst>
              <a:gs pos="0">
                <a:schemeClr val="accent1">
                  <a:lumMod val="0"/>
                  <a:lumOff val="100000"/>
                  <a:alpha val="64533"/>
                </a:schemeClr>
              </a:gs>
              <a:gs pos="72000">
                <a:schemeClr val="tx1">
                  <a:alpha val="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a:p>
        </p:txBody>
      </p:sp>
      <p:sp>
        <p:nvSpPr>
          <p:cNvPr id="12" name="Rectangle 11">
            <a:extLst>
              <a:ext uri="{FF2B5EF4-FFF2-40B4-BE49-F238E27FC236}">
                <a16:creationId xmlns:a16="http://schemas.microsoft.com/office/drawing/2014/main" id="{227025A8-8DF9-A201-115F-5D203A0CEE2C}"/>
              </a:ext>
            </a:extLst>
          </p:cNvPr>
          <p:cNvSpPr/>
          <p:nvPr/>
        </p:nvSpPr>
        <p:spPr>
          <a:xfrm rot="10800000">
            <a:off x="-342" y="5769734"/>
            <a:ext cx="12192000" cy="118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SE"/>
          </a:p>
        </p:txBody>
      </p:sp>
      <p:sp>
        <p:nvSpPr>
          <p:cNvPr id="11" name="Title 10">
            <a:extLst>
              <a:ext uri="{FF2B5EF4-FFF2-40B4-BE49-F238E27FC236}">
                <a16:creationId xmlns:a16="http://schemas.microsoft.com/office/drawing/2014/main" id="{D3624D39-A008-6111-1273-2716BB7F19A6}"/>
              </a:ext>
            </a:extLst>
          </p:cNvPr>
          <p:cNvSpPr>
            <a:spLocks noGrp="1"/>
          </p:cNvSpPr>
          <p:nvPr>
            <p:ph type="title"/>
          </p:nvPr>
        </p:nvSpPr>
        <p:spPr>
          <a:xfrm>
            <a:off x="1581092" y="482400"/>
            <a:ext cx="8106606" cy="432000"/>
          </a:xfrm>
        </p:spPr>
        <p:txBody>
          <a:bodyPr/>
          <a:lstStyle/>
          <a:p>
            <a:r>
              <a:rPr lang="en-GB">
                <a:solidFill>
                  <a:schemeClr val="tx2"/>
                </a:solidFill>
              </a:rPr>
              <a:t>We have identified four pathways to support the transition</a:t>
            </a:r>
          </a:p>
        </p:txBody>
      </p:sp>
      <p:pic>
        <p:nvPicPr>
          <p:cNvPr id="16" name="Picture 15">
            <a:extLst>
              <a:ext uri="{FF2B5EF4-FFF2-40B4-BE49-F238E27FC236}">
                <a16:creationId xmlns:a16="http://schemas.microsoft.com/office/drawing/2014/main" id="{5B1FE146-2D3C-E134-5623-5D0576E8D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47167"/>
            <a:ext cx="12192000" cy="2905298"/>
          </a:xfrm>
          <a:prstGeom prst="rect">
            <a:avLst/>
          </a:prstGeom>
        </p:spPr>
      </p:pic>
      <p:sp>
        <p:nvSpPr>
          <p:cNvPr id="19" name="TextBox 18">
            <a:extLst>
              <a:ext uri="{FF2B5EF4-FFF2-40B4-BE49-F238E27FC236}">
                <a16:creationId xmlns:a16="http://schemas.microsoft.com/office/drawing/2014/main" id="{E714345A-7357-19AE-83E1-71456A0A01B5}"/>
              </a:ext>
            </a:extLst>
          </p:cNvPr>
          <p:cNvSpPr txBox="1"/>
          <p:nvPr/>
        </p:nvSpPr>
        <p:spPr>
          <a:xfrm>
            <a:off x="247104" y="5828311"/>
            <a:ext cx="11678734" cy="1138773"/>
          </a:xfrm>
          <a:prstGeom prst="rect">
            <a:avLst/>
          </a:prstGeom>
          <a:noFill/>
        </p:spPr>
        <p:txBody>
          <a:bodyPr wrap="square" lIns="0" tIns="0" rIns="0" bIns="0" rtlCol="0">
            <a:spAutoFit/>
          </a:bodyPr>
          <a:lstStyle/>
          <a:p>
            <a:pPr lvl="0"/>
            <a:endParaRPr lang="en-GB" sz="800" u="sng">
              <a:latin typeface="Arial" panose="020B0604020202020204" pitchFamily="34" charset="0"/>
              <a:ea typeface="Calibri" panose="020F0502020204030204" pitchFamily="34" charset="0"/>
              <a:cs typeface="Times New Roman" panose="02020603050405020304" pitchFamily="18" charset="0"/>
            </a:endParaRPr>
          </a:p>
          <a:p>
            <a:pPr marL="228600" indent="-228600">
              <a:buAutoNum type="arabicPeriod"/>
            </a:pPr>
            <a:r>
              <a:rPr lang="en-GB" sz="800" b="1">
                <a:effectLst/>
                <a:latin typeface="Arial"/>
                <a:ea typeface="Calibri" panose="020F0502020204030204" pitchFamily="34" charset="0"/>
                <a:cs typeface="Times New Roman"/>
              </a:rPr>
              <a:t>Sustainable dairy </a:t>
            </a:r>
            <a:r>
              <a:rPr lang="en-GB" sz="800">
                <a:effectLst/>
                <a:latin typeface="Arial"/>
                <a:ea typeface="Calibri" panose="020F0502020204030204" pitchFamily="34" charset="0"/>
                <a:cs typeface="Times New Roman"/>
              </a:rPr>
              <a:t>is defined as a dairy industry that emits less greenhouse emissions by introducing technologies, equipment and best practices in production and processing to safeguard nutrition security and sustain a billion livelihoods for tomorrow, while helping secure a future for us all. Read more at </a:t>
            </a:r>
            <a:r>
              <a:rPr lang="en-GB" sz="800">
                <a:effectLst/>
                <a:latin typeface="Arial"/>
                <a:ea typeface="Calibri" panose="020F0502020204030204" pitchFamily="34" charset="0"/>
                <a:cs typeface="Times New Roman"/>
                <a:hlinkClick r:id="rId4"/>
              </a:rPr>
              <a:t>Global Dairy platform </a:t>
            </a:r>
            <a:endParaRPr lang="en-GB" sz="800">
              <a:effectLst/>
              <a:latin typeface="Arial"/>
              <a:ea typeface="Calibri" panose="020F0502020204030204" pitchFamily="34" charset="0"/>
              <a:cs typeface="Times New Roman"/>
            </a:endParaRPr>
          </a:p>
          <a:p>
            <a:pPr marL="228600" indent="-228600">
              <a:buFontTx/>
              <a:buAutoNum type="arabicPeriod"/>
            </a:pPr>
            <a:r>
              <a:rPr lang="en-GB" sz="800" b="1">
                <a:effectLst/>
                <a:latin typeface="Arial"/>
                <a:ea typeface="Calibri" panose="020F0502020204030204" pitchFamily="34" charset="0"/>
                <a:cs typeface="Times New Roman"/>
              </a:rPr>
              <a:t>New food sources </a:t>
            </a:r>
            <a:r>
              <a:rPr lang="en-GB" sz="800">
                <a:effectLst/>
                <a:latin typeface="Arial"/>
                <a:ea typeface="Calibri" panose="020F0502020204030204" pitchFamily="34" charset="0"/>
                <a:cs typeface="Times New Roman"/>
              </a:rPr>
              <a:t>is a term broadly referring to any food ingredient that lacks an established history of human consumption, or ingredients made from innovative new processes. Also referred to as “novel foods”. Precise legal definitions vary from region to region.</a:t>
            </a:r>
          </a:p>
          <a:p>
            <a:pPr marL="228600" indent="-228600">
              <a:buFontTx/>
              <a:buAutoNum type="arabicPeriod"/>
            </a:pPr>
            <a:r>
              <a:rPr lang="en-GB" sz="800" b="1">
                <a:effectLst/>
                <a:latin typeface="Arial"/>
                <a:ea typeface="Calibri" panose="020F0502020204030204" pitchFamily="34" charset="0"/>
                <a:cs typeface="Times New Roman"/>
              </a:rPr>
              <a:t>Sustainable </a:t>
            </a:r>
            <a:r>
              <a:rPr lang="en-GB" sz="800" b="1">
                <a:latin typeface="Arial"/>
                <a:ea typeface="Calibri" panose="020F0502020204030204" pitchFamily="34" charset="0"/>
                <a:cs typeface="Times New Roman"/>
              </a:rPr>
              <a:t>food</a:t>
            </a:r>
            <a:r>
              <a:rPr lang="en-GB" sz="800" b="1">
                <a:solidFill>
                  <a:srgbClr val="FF0000"/>
                </a:solidFill>
                <a:latin typeface="Arial"/>
                <a:ea typeface="Calibri" panose="020F0502020204030204" pitchFamily="34" charset="0"/>
                <a:cs typeface="Times New Roman"/>
              </a:rPr>
              <a:t> </a:t>
            </a:r>
            <a:r>
              <a:rPr lang="en-GB" sz="800" b="1">
                <a:effectLst/>
                <a:latin typeface="Arial"/>
                <a:ea typeface="Calibri" panose="020F0502020204030204" pitchFamily="34" charset="0"/>
                <a:cs typeface="Times New Roman"/>
              </a:rPr>
              <a:t>packaging </a:t>
            </a:r>
            <a:r>
              <a:rPr lang="en-GB" sz="800">
                <a:effectLst/>
                <a:latin typeface="Arial"/>
                <a:ea typeface="Calibri" panose="020F0502020204030204" pitchFamily="34" charset="0"/>
                <a:cs typeface="Times New Roman"/>
              </a:rPr>
              <a:t>is defined as a packaging that achieves its functional requirements with minimal environmental impact, that is made from responsibly sourced renewable or recycled materials, is recyclable, and has low carbon footprint in regards to manufacturing, production, shipping, and recycling. </a:t>
            </a:r>
            <a:endParaRPr lang="en-GB" sz="800">
              <a:latin typeface="Arial" panose="020B0604020202020204" pitchFamily="34" charset="0"/>
              <a:ea typeface="Calibri" panose="020F0502020204030204" pitchFamily="34" charset="0"/>
              <a:cs typeface="Times New Roman" panose="02020603050405020304" pitchFamily="18" charset="0"/>
            </a:endParaRPr>
          </a:p>
          <a:p>
            <a:pPr algn="l"/>
            <a:endParaRPr lang="sv-SE"/>
          </a:p>
        </p:txBody>
      </p:sp>
      <p:sp>
        <p:nvSpPr>
          <p:cNvPr id="6" name="Title 5">
            <a:extLst>
              <a:ext uri="{FF2B5EF4-FFF2-40B4-BE49-F238E27FC236}">
                <a16:creationId xmlns:a16="http://schemas.microsoft.com/office/drawing/2014/main" id="{EF7B9BD4-1D65-BD43-ECE8-3CC5D40470D9}"/>
              </a:ext>
            </a:extLst>
          </p:cNvPr>
          <p:cNvSpPr txBox="1">
            <a:spLocks/>
          </p:cNvSpPr>
          <p:nvPr/>
        </p:nvSpPr>
        <p:spPr>
          <a:xfrm>
            <a:off x="288010" y="4720848"/>
            <a:ext cx="2780991" cy="1679562"/>
          </a:xfrm>
          <a:prstGeom prst="rect">
            <a:avLst/>
          </a:prstGeom>
          <a:ln>
            <a:noFill/>
          </a:ln>
        </p:spPr>
        <p:txBody>
          <a:bodyPr vert="horz" lIns="0" tIns="54000" rIns="108000" bIns="54000" rtlCol="0" anchor="t" anchorCtr="0">
            <a:noAutofit/>
          </a:bodyPr>
          <a:lstStyle>
            <a:lvl1pPr algn="l" defTabSz="1088236" rtl="0" eaLnBrk="1" latinLnBrk="0" hangingPunct="1">
              <a:lnSpc>
                <a:spcPct val="85000"/>
              </a:lnSpc>
              <a:spcBef>
                <a:spcPts val="0"/>
              </a:spcBef>
              <a:buNone/>
              <a:defRPr lang="en-GB" sz="2800" b="1" kern="1200" noProof="0" dirty="0">
                <a:solidFill>
                  <a:schemeClr val="tx1"/>
                </a:solidFill>
                <a:latin typeface="+mj-lt"/>
                <a:ea typeface="+mj-ea"/>
                <a:cs typeface="+mj-cs"/>
              </a:defRPr>
            </a:lvl1pPr>
          </a:lstStyle>
          <a:p>
            <a:r>
              <a:rPr lang="en-GB" sz="1900">
                <a:solidFill>
                  <a:schemeClr val="bg1"/>
                </a:solidFill>
              </a:rPr>
              <a:t>Enabling transition towards more sustainable dairy</a:t>
            </a:r>
            <a:r>
              <a:rPr lang="en-GB" sz="1900" baseline="30000">
                <a:solidFill>
                  <a:schemeClr val="bg1"/>
                </a:solidFill>
              </a:rPr>
              <a:t>1</a:t>
            </a:r>
            <a:r>
              <a:rPr lang="en-GB" sz="1900">
                <a:solidFill>
                  <a:schemeClr val="bg1"/>
                </a:solidFill>
              </a:rPr>
              <a:t>.</a:t>
            </a:r>
          </a:p>
        </p:txBody>
      </p:sp>
      <p:sp>
        <p:nvSpPr>
          <p:cNvPr id="7" name="Title 5">
            <a:extLst>
              <a:ext uri="{FF2B5EF4-FFF2-40B4-BE49-F238E27FC236}">
                <a16:creationId xmlns:a16="http://schemas.microsoft.com/office/drawing/2014/main" id="{4F803E12-7260-6DAB-DE94-1F3F1094964A}"/>
              </a:ext>
            </a:extLst>
          </p:cNvPr>
          <p:cNvSpPr txBox="1">
            <a:spLocks/>
          </p:cNvSpPr>
          <p:nvPr/>
        </p:nvSpPr>
        <p:spPr>
          <a:xfrm>
            <a:off x="3359355" y="4693302"/>
            <a:ext cx="2706430" cy="2117640"/>
          </a:xfrm>
          <a:prstGeom prst="rect">
            <a:avLst/>
          </a:prstGeom>
          <a:ln>
            <a:noFill/>
          </a:ln>
        </p:spPr>
        <p:txBody>
          <a:bodyPr vert="horz" lIns="0" tIns="54000" rIns="108000" bIns="54000" rtlCol="0" anchor="t" anchorCtr="0">
            <a:noAutofit/>
          </a:bodyPr>
          <a:lstStyle>
            <a:lvl1pPr algn="l" defTabSz="1088236" rtl="0" eaLnBrk="1" latinLnBrk="0" hangingPunct="1">
              <a:lnSpc>
                <a:spcPct val="85000"/>
              </a:lnSpc>
              <a:spcBef>
                <a:spcPts val="0"/>
              </a:spcBef>
              <a:buNone/>
              <a:defRPr lang="en-GB" sz="2800" b="1" kern="1200" noProof="0" dirty="0">
                <a:solidFill>
                  <a:schemeClr val="tx1"/>
                </a:solidFill>
                <a:latin typeface="+mj-lt"/>
                <a:ea typeface="+mj-ea"/>
                <a:cs typeface="+mj-cs"/>
              </a:defRPr>
            </a:lvl1pPr>
          </a:lstStyle>
          <a:p>
            <a:r>
              <a:rPr lang="en-GB" sz="1900">
                <a:solidFill>
                  <a:schemeClr val="bg1"/>
                </a:solidFill>
              </a:rPr>
              <a:t>Innovating for new food sources</a:t>
            </a:r>
            <a:r>
              <a:rPr lang="en-GB" sz="1900" baseline="30000">
                <a:solidFill>
                  <a:schemeClr val="bg1"/>
                </a:solidFill>
              </a:rPr>
              <a:t>2</a:t>
            </a:r>
            <a:r>
              <a:rPr lang="en-GB" sz="1900">
                <a:solidFill>
                  <a:schemeClr val="bg1"/>
                </a:solidFill>
              </a:rPr>
              <a:t>.</a:t>
            </a:r>
          </a:p>
        </p:txBody>
      </p:sp>
      <p:sp>
        <p:nvSpPr>
          <p:cNvPr id="9" name="Title 5">
            <a:extLst>
              <a:ext uri="{FF2B5EF4-FFF2-40B4-BE49-F238E27FC236}">
                <a16:creationId xmlns:a16="http://schemas.microsoft.com/office/drawing/2014/main" id="{CB6E9153-1F5C-B8DB-6056-F01694F24FBE}"/>
              </a:ext>
            </a:extLst>
          </p:cNvPr>
          <p:cNvSpPr txBox="1">
            <a:spLocks/>
          </p:cNvSpPr>
          <p:nvPr/>
        </p:nvSpPr>
        <p:spPr>
          <a:xfrm>
            <a:off x="6407354" y="4693302"/>
            <a:ext cx="2119340" cy="1123976"/>
          </a:xfrm>
          <a:prstGeom prst="rect">
            <a:avLst/>
          </a:prstGeom>
          <a:ln>
            <a:noFill/>
          </a:ln>
        </p:spPr>
        <p:txBody>
          <a:bodyPr vert="horz" lIns="0" tIns="54000" rIns="108000" bIns="54000" rtlCol="0" anchor="t" anchorCtr="0">
            <a:noAutofit/>
          </a:bodyPr>
          <a:lstStyle>
            <a:lvl1pPr algn="l" defTabSz="1088236" rtl="0" eaLnBrk="1" latinLnBrk="0" hangingPunct="1">
              <a:lnSpc>
                <a:spcPct val="85000"/>
              </a:lnSpc>
              <a:spcBef>
                <a:spcPts val="0"/>
              </a:spcBef>
              <a:buNone/>
              <a:defRPr lang="en-GB" sz="2800" b="1" kern="1200" noProof="0" dirty="0">
                <a:solidFill>
                  <a:schemeClr val="tx1"/>
                </a:solidFill>
                <a:latin typeface="+mj-lt"/>
                <a:ea typeface="+mj-ea"/>
                <a:cs typeface="+mj-cs"/>
              </a:defRPr>
            </a:lvl1pPr>
          </a:lstStyle>
          <a:p>
            <a:r>
              <a:rPr lang="en-GB" sz="1900">
                <a:solidFill>
                  <a:schemeClr val="bg1"/>
                </a:solidFill>
              </a:rPr>
              <a:t>Reducing food loss and waste.</a:t>
            </a:r>
          </a:p>
        </p:txBody>
      </p:sp>
      <p:sp>
        <p:nvSpPr>
          <p:cNvPr id="10" name="Title 5">
            <a:extLst>
              <a:ext uri="{FF2B5EF4-FFF2-40B4-BE49-F238E27FC236}">
                <a16:creationId xmlns:a16="http://schemas.microsoft.com/office/drawing/2014/main" id="{216F09BF-8C18-858B-B0AB-0E161CB666E7}"/>
              </a:ext>
            </a:extLst>
          </p:cNvPr>
          <p:cNvSpPr txBox="1">
            <a:spLocks/>
          </p:cNvSpPr>
          <p:nvPr/>
        </p:nvSpPr>
        <p:spPr>
          <a:xfrm>
            <a:off x="9455352" y="4693302"/>
            <a:ext cx="3087791" cy="2232701"/>
          </a:xfrm>
          <a:prstGeom prst="rect">
            <a:avLst/>
          </a:prstGeom>
          <a:ln>
            <a:noFill/>
          </a:ln>
        </p:spPr>
        <p:txBody>
          <a:bodyPr vert="horz" lIns="0" tIns="54000" rIns="108000" bIns="54000" rtlCol="0" anchor="t" anchorCtr="0">
            <a:noAutofit/>
          </a:bodyPr>
          <a:lstStyle>
            <a:lvl1pPr algn="l" defTabSz="1088236" rtl="0" eaLnBrk="1" latinLnBrk="0" hangingPunct="1">
              <a:lnSpc>
                <a:spcPct val="85000"/>
              </a:lnSpc>
              <a:spcBef>
                <a:spcPts val="0"/>
              </a:spcBef>
              <a:buNone/>
              <a:defRPr lang="en-GB" sz="2800" b="1" kern="1200" noProof="0" dirty="0">
                <a:solidFill>
                  <a:schemeClr val="tx1"/>
                </a:solidFill>
                <a:latin typeface="+mj-lt"/>
                <a:ea typeface="+mj-ea"/>
                <a:cs typeface="+mj-cs"/>
              </a:defRPr>
            </a:lvl1pPr>
          </a:lstStyle>
          <a:p>
            <a:r>
              <a:rPr lang="en-GB" sz="1700">
                <a:solidFill>
                  <a:schemeClr val="bg1"/>
                </a:solidFill>
              </a:rPr>
              <a:t>Scaling access to safe nutrition through sustainable food packaging</a:t>
            </a:r>
            <a:r>
              <a:rPr lang="en-GB" sz="1700" baseline="30000">
                <a:solidFill>
                  <a:schemeClr val="bg1"/>
                </a:solidFill>
              </a:rPr>
              <a:t>3</a:t>
            </a:r>
            <a:r>
              <a:rPr lang="en-GB" sz="1700">
                <a:solidFill>
                  <a:schemeClr val="bg1"/>
                </a:solidFill>
              </a:rPr>
              <a:t>.</a:t>
            </a:r>
          </a:p>
        </p:txBody>
      </p:sp>
    </p:spTree>
    <p:extLst>
      <p:ext uri="{BB962C8B-B14F-4D97-AF65-F5344CB8AC3E}">
        <p14:creationId xmlns:p14="http://schemas.microsoft.com/office/powerpoint/2010/main" val="367979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768D429-E6A0-AB54-859C-1FFEB2A9473B}"/>
              </a:ext>
            </a:extLst>
          </p:cNvPr>
          <p:cNvPicPr>
            <a:picLocks noChangeAspect="1"/>
          </p:cNvPicPr>
          <p:nvPr/>
        </p:nvPicPr>
        <p:blipFill>
          <a:blip r:embed="rId3"/>
          <a:stretch>
            <a:fillRect/>
          </a:stretch>
        </p:blipFill>
        <p:spPr>
          <a:xfrm>
            <a:off x="0" y="0"/>
            <a:ext cx="12192000" cy="6858000"/>
          </a:xfrm>
          <a:prstGeom prst="rect">
            <a:avLst/>
          </a:prstGeom>
        </p:spPr>
      </p:pic>
      <p:sp>
        <p:nvSpPr>
          <p:cNvPr id="19" name="Rektangel 18">
            <a:extLst>
              <a:ext uri="{FF2B5EF4-FFF2-40B4-BE49-F238E27FC236}">
                <a16:creationId xmlns:a16="http://schemas.microsoft.com/office/drawing/2014/main" id="{EE2BF730-BA91-4250-BF5D-A88D7E41682F}"/>
              </a:ext>
            </a:extLst>
          </p:cNvPr>
          <p:cNvSpPr/>
          <p:nvPr/>
        </p:nvSpPr>
        <p:spPr>
          <a:xfrm rot="10800000">
            <a:off x="-12174" y="3429000"/>
            <a:ext cx="12204174" cy="3429000"/>
          </a:xfrm>
          <a:prstGeom prst="rect">
            <a:avLst/>
          </a:prstGeom>
          <a:gradFill>
            <a:gsLst>
              <a:gs pos="99000">
                <a:srgbClr val="503D2D">
                  <a:alpha val="0"/>
                </a:srgbClr>
              </a:gs>
              <a:gs pos="37000">
                <a:srgbClr val="503D2D">
                  <a:alpha val="6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GB"/>
          </a:p>
        </p:txBody>
      </p:sp>
      <p:sp>
        <p:nvSpPr>
          <p:cNvPr id="34" name="Rektangel 18">
            <a:extLst>
              <a:ext uri="{FF2B5EF4-FFF2-40B4-BE49-F238E27FC236}">
                <a16:creationId xmlns:a16="http://schemas.microsoft.com/office/drawing/2014/main" id="{99245189-BB84-8CE7-F750-3436F069A43B}"/>
              </a:ext>
            </a:extLst>
          </p:cNvPr>
          <p:cNvSpPr/>
          <p:nvPr/>
        </p:nvSpPr>
        <p:spPr>
          <a:xfrm rot="16200000">
            <a:off x="-494585" y="494585"/>
            <a:ext cx="6858002" cy="5868832"/>
          </a:xfrm>
          <a:prstGeom prst="rect">
            <a:avLst/>
          </a:prstGeom>
          <a:gradFill>
            <a:gsLst>
              <a:gs pos="99000">
                <a:srgbClr val="503D2D">
                  <a:alpha val="0"/>
                </a:srgbClr>
              </a:gs>
              <a:gs pos="0">
                <a:srgbClr val="503D2D">
                  <a:alpha val="6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GB"/>
          </a:p>
        </p:txBody>
      </p:sp>
      <p:pic>
        <p:nvPicPr>
          <p:cNvPr id="9" name="Picture 8" descr="A close up of a sign&#10;&#10;Description automatically generated">
            <a:extLst>
              <a:ext uri="{FF2B5EF4-FFF2-40B4-BE49-F238E27FC236}">
                <a16:creationId xmlns:a16="http://schemas.microsoft.com/office/drawing/2014/main" id="{F30C1108-28A5-41F3-BB9D-8062B502DFD0}"/>
              </a:ext>
            </a:extLst>
          </p:cNvPr>
          <p:cNvPicPr>
            <a:picLocks noChangeAspect="1"/>
          </p:cNvPicPr>
          <p:nvPr/>
        </p:nvPicPr>
        <p:blipFill>
          <a:blip r:embed="rId4"/>
          <a:stretch>
            <a:fillRect/>
          </a:stretch>
        </p:blipFill>
        <p:spPr>
          <a:xfrm>
            <a:off x="267370" y="546721"/>
            <a:ext cx="792000" cy="792000"/>
          </a:xfrm>
          <a:prstGeom prst="rect">
            <a:avLst/>
          </a:prstGeom>
        </p:spPr>
      </p:pic>
      <p:sp>
        <p:nvSpPr>
          <p:cNvPr id="10" name="TextBox 9">
            <a:extLst>
              <a:ext uri="{FF2B5EF4-FFF2-40B4-BE49-F238E27FC236}">
                <a16:creationId xmlns:a16="http://schemas.microsoft.com/office/drawing/2014/main" id="{52434D5A-B67F-C68B-660D-6348085E3C3A}"/>
              </a:ext>
            </a:extLst>
          </p:cNvPr>
          <p:cNvSpPr txBox="1"/>
          <p:nvPr/>
        </p:nvSpPr>
        <p:spPr>
          <a:xfrm>
            <a:off x="1544702" y="2259861"/>
            <a:ext cx="4324129" cy="861774"/>
          </a:xfrm>
          <a:prstGeom prst="rect">
            <a:avLst/>
          </a:prstGeom>
          <a:noFill/>
        </p:spPr>
        <p:txBody>
          <a:bodyPr wrap="square" lIns="0" tIns="0" rIns="0" bIns="0" anchor="ctr" anchorCtr="0">
            <a:spAutoFit/>
          </a:bodyPr>
          <a:lstStyle/>
          <a:p>
            <a:r>
              <a:rPr lang="en-US" sz="2800" b="1">
                <a:solidFill>
                  <a:schemeClr val="bg2"/>
                </a:solidFill>
              </a:rPr>
              <a:t>Circularity </a:t>
            </a:r>
            <a:br>
              <a:rPr lang="en-US" sz="2800" b="1">
                <a:solidFill>
                  <a:schemeClr val="bg2"/>
                </a:solidFill>
              </a:rPr>
            </a:br>
            <a:r>
              <a:rPr lang="en-US" sz="2800" b="1">
                <a:solidFill>
                  <a:schemeClr val="bg2"/>
                </a:solidFill>
              </a:rPr>
              <a:t>and recycling.</a:t>
            </a:r>
          </a:p>
        </p:txBody>
      </p:sp>
      <p:sp>
        <p:nvSpPr>
          <p:cNvPr id="11" name="Rectangle 10">
            <a:extLst>
              <a:ext uri="{FF2B5EF4-FFF2-40B4-BE49-F238E27FC236}">
                <a16:creationId xmlns:a16="http://schemas.microsoft.com/office/drawing/2014/main" id="{BFAA29E9-B4C4-853B-1F58-6482F9366969}"/>
              </a:ext>
            </a:extLst>
          </p:cNvPr>
          <p:cNvSpPr/>
          <p:nvPr/>
        </p:nvSpPr>
        <p:spPr>
          <a:xfrm>
            <a:off x="-12174" y="3429943"/>
            <a:ext cx="1800756" cy="2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GB" err="1"/>
          </a:p>
        </p:txBody>
      </p:sp>
      <p:sp>
        <p:nvSpPr>
          <p:cNvPr id="12" name="Rectangle 11">
            <a:extLst>
              <a:ext uri="{FF2B5EF4-FFF2-40B4-BE49-F238E27FC236}">
                <a16:creationId xmlns:a16="http://schemas.microsoft.com/office/drawing/2014/main" id="{3CD272CF-1FA2-032B-8FD8-36C9C4904A99}"/>
              </a:ext>
            </a:extLst>
          </p:cNvPr>
          <p:cNvSpPr/>
          <p:nvPr/>
        </p:nvSpPr>
        <p:spPr>
          <a:xfrm>
            <a:off x="1788583" y="3429943"/>
            <a:ext cx="10403416" cy="2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en-GB" err="1"/>
          </a:p>
        </p:txBody>
      </p:sp>
      <p:sp>
        <p:nvSpPr>
          <p:cNvPr id="13" name="Oval 12">
            <a:extLst>
              <a:ext uri="{FF2B5EF4-FFF2-40B4-BE49-F238E27FC236}">
                <a16:creationId xmlns:a16="http://schemas.microsoft.com/office/drawing/2014/main" id="{2BD49487-C19F-6C82-D64F-3CA8A4BF8E24}"/>
              </a:ext>
            </a:extLst>
          </p:cNvPr>
          <p:cNvSpPr>
            <a:spLocks noChangeAspect="1"/>
          </p:cNvSpPr>
          <p:nvPr/>
        </p:nvSpPr>
        <p:spPr>
          <a:xfrm>
            <a:off x="1570548" y="3309343"/>
            <a:ext cx="442800" cy="442800"/>
          </a:xfrm>
          <a:prstGeom prst="ellipse">
            <a:avLst/>
          </a:prstGeom>
          <a:solidFill>
            <a:schemeClr val="bg1"/>
          </a:solidFill>
          <a:ln w="984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algn="ctr"/>
            <a:endParaRPr lang="en-GB" b="1">
              <a:solidFill>
                <a:schemeClr val="accent2"/>
              </a:solidFill>
            </a:endParaRPr>
          </a:p>
        </p:txBody>
      </p:sp>
      <p:grpSp>
        <p:nvGrpSpPr>
          <p:cNvPr id="14" name="Group 13">
            <a:extLst>
              <a:ext uri="{FF2B5EF4-FFF2-40B4-BE49-F238E27FC236}">
                <a16:creationId xmlns:a16="http://schemas.microsoft.com/office/drawing/2014/main" id="{C85B21FE-AF70-689F-4175-91C68592023B}"/>
              </a:ext>
            </a:extLst>
          </p:cNvPr>
          <p:cNvGrpSpPr/>
          <p:nvPr/>
        </p:nvGrpSpPr>
        <p:grpSpPr>
          <a:xfrm>
            <a:off x="1544702" y="3941169"/>
            <a:ext cx="4151248" cy="1637914"/>
            <a:chOff x="6586876" y="2379994"/>
            <a:chExt cx="4151248" cy="1637914"/>
          </a:xfrm>
        </p:grpSpPr>
        <p:sp>
          <p:nvSpPr>
            <p:cNvPr id="15" name="TextBox 14">
              <a:extLst>
                <a:ext uri="{FF2B5EF4-FFF2-40B4-BE49-F238E27FC236}">
                  <a16:creationId xmlns:a16="http://schemas.microsoft.com/office/drawing/2014/main" id="{2DB98EE8-6DF0-C830-F718-0D2A6301EA57}"/>
                </a:ext>
              </a:extLst>
            </p:cNvPr>
            <p:cNvSpPr txBox="1"/>
            <p:nvPr/>
          </p:nvSpPr>
          <p:spPr>
            <a:xfrm>
              <a:off x="6600548" y="2379994"/>
              <a:ext cx="3517119" cy="307777"/>
            </a:xfrm>
            <a:prstGeom prst="rect">
              <a:avLst/>
            </a:prstGeom>
            <a:noFill/>
          </p:spPr>
          <p:txBody>
            <a:bodyPr wrap="square" lIns="0" tIns="0" rIns="0" bIns="0" anchor="ctr" anchorCtr="0">
              <a:spAutoFit/>
            </a:bodyPr>
            <a:lstStyle/>
            <a:p>
              <a:r>
                <a:rPr lang="en-AU" sz="2000" b="1" dirty="0">
                  <a:solidFill>
                    <a:schemeClr val="bg2"/>
                  </a:solidFill>
                </a:rPr>
                <a:t>Our ambition.</a:t>
              </a:r>
              <a:endParaRPr lang="en-US" sz="2000" b="1" dirty="0">
                <a:solidFill>
                  <a:schemeClr val="bg2"/>
                </a:solidFill>
              </a:endParaRPr>
            </a:p>
          </p:txBody>
        </p:sp>
        <p:sp>
          <p:nvSpPr>
            <p:cNvPr id="16" name="TextBox 15">
              <a:extLst>
                <a:ext uri="{FF2B5EF4-FFF2-40B4-BE49-F238E27FC236}">
                  <a16:creationId xmlns:a16="http://schemas.microsoft.com/office/drawing/2014/main" id="{17EE8DDC-9324-C3A1-8A22-86CDC675F762}"/>
                </a:ext>
              </a:extLst>
            </p:cNvPr>
            <p:cNvSpPr txBox="1"/>
            <p:nvPr/>
          </p:nvSpPr>
          <p:spPr>
            <a:xfrm>
              <a:off x="6586876" y="2786802"/>
              <a:ext cx="4151248" cy="1231106"/>
            </a:xfrm>
            <a:prstGeom prst="rect">
              <a:avLst/>
            </a:prstGeom>
            <a:noFill/>
          </p:spPr>
          <p:txBody>
            <a:bodyPr wrap="square" lIns="0" tIns="0" rIns="0" bIns="0">
              <a:spAutoFit/>
            </a:bodyPr>
            <a:lstStyle/>
            <a:p>
              <a:r>
                <a:rPr lang="en-US" sz="1600">
                  <a:solidFill>
                    <a:schemeClr val="bg1"/>
                  </a:solidFill>
                  <a:ea typeface="+mn-lt"/>
                  <a:cs typeface="+mn-lt"/>
                </a:rPr>
                <a:t>Drive circular solutions by designing recyclable liquid food packaging, using recycled and renewable materials, and expanding collection and recycling to keep materials in use and out of landfills</a:t>
              </a:r>
            </a:p>
          </p:txBody>
        </p:sp>
      </p:grpSp>
      <p:grpSp>
        <p:nvGrpSpPr>
          <p:cNvPr id="23" name="Group 22">
            <a:extLst>
              <a:ext uri="{FF2B5EF4-FFF2-40B4-BE49-F238E27FC236}">
                <a16:creationId xmlns:a16="http://schemas.microsoft.com/office/drawing/2014/main" id="{BFB4F5AD-8D40-4B16-1337-AEDD89C7C8C3}"/>
              </a:ext>
            </a:extLst>
          </p:cNvPr>
          <p:cNvGrpSpPr/>
          <p:nvPr/>
        </p:nvGrpSpPr>
        <p:grpSpPr>
          <a:xfrm>
            <a:off x="6615596" y="3939630"/>
            <a:ext cx="4692960" cy="2701777"/>
            <a:chOff x="6631571" y="4142785"/>
            <a:chExt cx="4692960" cy="2701777"/>
          </a:xfrm>
        </p:grpSpPr>
        <p:sp>
          <p:nvSpPr>
            <p:cNvPr id="24" name="TextBox 23">
              <a:extLst>
                <a:ext uri="{FF2B5EF4-FFF2-40B4-BE49-F238E27FC236}">
                  <a16:creationId xmlns:a16="http://schemas.microsoft.com/office/drawing/2014/main" id="{C09409CB-D714-964D-7918-D4DDF4C38FED}"/>
                </a:ext>
              </a:extLst>
            </p:cNvPr>
            <p:cNvSpPr txBox="1"/>
            <p:nvPr/>
          </p:nvSpPr>
          <p:spPr>
            <a:xfrm>
              <a:off x="6631571" y="4142785"/>
              <a:ext cx="2339568" cy="307777"/>
            </a:xfrm>
            <a:prstGeom prst="rect">
              <a:avLst/>
            </a:prstGeom>
            <a:noFill/>
          </p:spPr>
          <p:txBody>
            <a:bodyPr wrap="square" lIns="0" tIns="0" rIns="0" bIns="0" anchor="ctr" anchorCtr="0">
              <a:spAutoFit/>
            </a:bodyPr>
            <a:lstStyle/>
            <a:p>
              <a:r>
                <a:rPr lang="en-AU" sz="2000" b="1">
                  <a:solidFill>
                    <a:schemeClr val="bg2"/>
                  </a:solidFill>
                </a:rPr>
                <a:t>How we do it?</a:t>
              </a:r>
              <a:endParaRPr lang="en-US" sz="2000" b="1">
                <a:solidFill>
                  <a:schemeClr val="bg2"/>
                </a:solidFill>
              </a:endParaRPr>
            </a:p>
          </p:txBody>
        </p:sp>
        <p:sp>
          <p:nvSpPr>
            <p:cNvPr id="26" name="TextBox 25">
              <a:extLst>
                <a:ext uri="{FF2B5EF4-FFF2-40B4-BE49-F238E27FC236}">
                  <a16:creationId xmlns:a16="http://schemas.microsoft.com/office/drawing/2014/main" id="{F80B5D25-0A6E-DBC1-DA11-67DAD7EBE261}"/>
                </a:ext>
              </a:extLst>
            </p:cNvPr>
            <p:cNvSpPr txBox="1"/>
            <p:nvPr/>
          </p:nvSpPr>
          <p:spPr>
            <a:xfrm>
              <a:off x="6631571" y="4551132"/>
              <a:ext cx="4692960" cy="2293430"/>
            </a:xfrm>
            <a:prstGeom prst="rect">
              <a:avLst/>
            </a:prstGeom>
            <a:noFill/>
          </p:spPr>
          <p:txBody>
            <a:bodyPr wrap="square" lIns="0" tIns="0" rIns="0" bIns="0" anchor="t" anchorCtr="0">
              <a:noAutofit/>
            </a:bodyPr>
            <a:lstStyle/>
            <a:p>
              <a:pPr marL="285750" indent="-285750">
                <a:spcBef>
                  <a:spcPts val="400"/>
                </a:spcBef>
                <a:buClr>
                  <a:schemeClr val="bg2"/>
                </a:buClr>
                <a:buSzPct val="80000"/>
                <a:buFont typeface="Arial" panose="020B0604020202020204" pitchFamily="34" charset="0"/>
                <a:buChar char="►"/>
              </a:pPr>
              <a:r>
                <a:rPr lang="en-IE" sz="1400">
                  <a:solidFill>
                    <a:schemeClr val="bg2"/>
                  </a:solidFill>
                </a:rPr>
                <a:t>Investing approximately €100 million per year over the next 5-10 years to further develop sustainable packaging solutions</a:t>
              </a:r>
            </a:p>
            <a:p>
              <a:pPr marL="285750" indent="-285750">
                <a:spcBef>
                  <a:spcPts val="400"/>
                </a:spcBef>
                <a:buClr>
                  <a:schemeClr val="bg2"/>
                </a:buClr>
                <a:buSzPct val="80000"/>
                <a:buFont typeface="Arial" panose="020B0604020202020204" pitchFamily="34" charset="0"/>
                <a:buChar char="►"/>
              </a:pPr>
              <a:r>
                <a:rPr lang="en-IE" sz="1400">
                  <a:solidFill>
                    <a:schemeClr val="bg2"/>
                  </a:solidFill>
                </a:rPr>
                <a:t>Investing around €120 million in the collection and recycling local ecosystems in the coming 3 years to increase the effective recycling rate</a:t>
              </a:r>
            </a:p>
            <a:p>
              <a:pPr marL="285750" indent="-285750">
                <a:spcBef>
                  <a:spcPts val="400"/>
                </a:spcBef>
                <a:buClr>
                  <a:schemeClr val="bg2"/>
                </a:buClr>
                <a:buSzPct val="80000"/>
                <a:buFont typeface="Arial" panose="020B0604020202020204" pitchFamily="34" charset="0"/>
                <a:buChar char="►"/>
              </a:pPr>
              <a:r>
                <a:rPr lang="en-IE" sz="1400">
                  <a:solidFill>
                    <a:schemeClr val="bg2"/>
                  </a:solidFill>
                </a:rPr>
                <a:t>Taking a leading role in industry collaborations focusing on collection and recycling of carton packages </a:t>
              </a:r>
            </a:p>
            <a:p>
              <a:pPr marL="285750" indent="-285750">
                <a:spcBef>
                  <a:spcPts val="400"/>
                </a:spcBef>
                <a:buSzPct val="80000"/>
                <a:buFont typeface="Arial" panose="020B0604020202020204" pitchFamily="34" charset="0"/>
                <a:buChar char="•"/>
              </a:pPr>
              <a:endParaRPr lang="en-US" sz="1400">
                <a:solidFill>
                  <a:schemeClr val="bg2"/>
                </a:solidFill>
              </a:endParaRPr>
            </a:p>
          </p:txBody>
        </p:sp>
      </p:grpSp>
    </p:spTree>
    <p:extLst>
      <p:ext uri="{BB962C8B-B14F-4D97-AF65-F5344CB8AC3E}">
        <p14:creationId xmlns:p14="http://schemas.microsoft.com/office/powerpoint/2010/main" val="175469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500"/>
                                        <p:tgtEl>
                                          <p:spTgt spid="12"/>
                                        </p:tgtEl>
                                      </p:cBhvr>
                                    </p:animEffect>
                                  </p:childTnLst>
                                </p:cTn>
                              </p:par>
                              <p:par>
                                <p:cTn id="19" presetID="22" presetClass="entr" presetSubtype="1" fill="hold" nodeType="withEffect">
                                  <p:stCondLst>
                                    <p:cond delay="175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6" presetClass="emph" presetSubtype="0" fill="hold" nodeType="withEffect">
                                  <p:stCondLst>
                                    <p:cond delay="1750"/>
                                  </p:stCondLst>
                                  <p:childTnLst>
                                    <p:animEffect transition="out" filter="fade">
                                      <p:cBhvr>
                                        <p:cTn id="23" dur="250" tmFilter="0, 0; .2, .5; .8, .5; 1, 0"/>
                                        <p:tgtEl>
                                          <p:spTgt spid="14"/>
                                        </p:tgtEl>
                                      </p:cBhvr>
                                    </p:animEffect>
                                    <p:animScale>
                                      <p:cBhvr>
                                        <p:cTn id="24" dur="125" autoRev="1" fill="hold"/>
                                        <p:tgtEl>
                                          <p:spTgt spid="14"/>
                                        </p:tgtEl>
                                      </p:cBhvr>
                                      <p:by x="105000" y="105000"/>
                                    </p:animScale>
                                  </p:childTnLst>
                                </p:cTn>
                              </p:par>
                              <p:par>
                                <p:cTn id="25" presetID="22" presetClass="entr" presetSubtype="1" fill="hold" nodeType="withEffect">
                                  <p:stCondLst>
                                    <p:cond delay="225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26" presetClass="emph" presetSubtype="0" fill="hold" nodeType="withEffect">
                                  <p:stCondLst>
                                    <p:cond delay="2250"/>
                                  </p:stCondLst>
                                  <p:childTnLst>
                                    <p:animEffect transition="out" filter="fade">
                                      <p:cBhvr>
                                        <p:cTn id="29" dur="250" tmFilter="0, 0; .2, .5; .8, .5; 1, 0"/>
                                        <p:tgtEl>
                                          <p:spTgt spid="23"/>
                                        </p:tgtEl>
                                      </p:cBhvr>
                                    </p:animEffect>
                                    <p:animScale>
                                      <p:cBhvr>
                                        <p:cTn id="30" dur="125"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dobjekt 29" descr="En bild som visar träd, utomhus, gren&#10;&#10;Automatiskt genererad beskrivning">
            <a:extLst>
              <a:ext uri="{FF2B5EF4-FFF2-40B4-BE49-F238E27FC236}">
                <a16:creationId xmlns:a16="http://schemas.microsoft.com/office/drawing/2014/main" id="{1C6D40EA-86C2-4462-824D-BF7EBE7441A4}"/>
              </a:ext>
            </a:extLst>
          </p:cNvPr>
          <p:cNvPicPr>
            <a:picLocks noChangeAspect="1"/>
          </p:cNvPicPr>
          <p:nvPr/>
        </p:nvPicPr>
        <p:blipFill>
          <a:blip r:embed="rId3"/>
          <a:stretch>
            <a:fillRect/>
          </a:stretch>
        </p:blipFill>
        <p:spPr>
          <a:xfrm>
            <a:off x="6344" y="3568"/>
            <a:ext cx="12179313" cy="6850864"/>
          </a:xfrm>
          <a:prstGeom prst="rect">
            <a:avLst/>
          </a:prstGeom>
        </p:spPr>
      </p:pic>
      <p:sp>
        <p:nvSpPr>
          <p:cNvPr id="17" name="Rektangel 16">
            <a:extLst>
              <a:ext uri="{FF2B5EF4-FFF2-40B4-BE49-F238E27FC236}">
                <a16:creationId xmlns:a16="http://schemas.microsoft.com/office/drawing/2014/main" id="{FD283175-0069-4C54-8349-49055DB0A8E9}"/>
              </a:ext>
            </a:extLst>
          </p:cNvPr>
          <p:cNvSpPr/>
          <p:nvPr/>
        </p:nvSpPr>
        <p:spPr>
          <a:xfrm rot="5400000">
            <a:off x="2055534" y="-2045623"/>
            <a:ext cx="6850865" cy="10949251"/>
          </a:xfrm>
          <a:prstGeom prst="rect">
            <a:avLst/>
          </a:prstGeom>
          <a:gradFill>
            <a:gsLst>
              <a:gs pos="0">
                <a:srgbClr val="212423">
                  <a:alpha val="0"/>
                </a:srgbClr>
              </a:gs>
              <a:gs pos="35000">
                <a:srgbClr val="212423">
                  <a:alpha val="58000"/>
                </a:srgbClr>
              </a:gs>
              <a:gs pos="75000">
                <a:srgbClr val="212423">
                  <a:alpha val="8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888" tIns="107888" rIns="107888" bIns="107888"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ubrik 4">
            <a:extLst>
              <a:ext uri="{FF2B5EF4-FFF2-40B4-BE49-F238E27FC236}">
                <a16:creationId xmlns:a16="http://schemas.microsoft.com/office/drawing/2014/main" id="{FC0ADF84-F6C4-4644-BA5B-116042E230D5}"/>
              </a:ext>
            </a:extLst>
          </p:cNvPr>
          <p:cNvSpPr>
            <a:spLocks noGrp="1"/>
          </p:cNvSpPr>
          <p:nvPr>
            <p:ph type="title"/>
          </p:nvPr>
        </p:nvSpPr>
        <p:spPr/>
        <p:txBody>
          <a:bodyPr/>
          <a:lstStyle/>
          <a:p>
            <a:r>
              <a:rPr lang="en-US" dirty="0"/>
              <a:t>Tetra Pak packaging portfolio strategic objectives</a:t>
            </a:r>
            <a:endParaRPr lang="en-SE" dirty="0"/>
          </a:p>
        </p:txBody>
      </p:sp>
      <p:sp>
        <p:nvSpPr>
          <p:cNvPr id="2" name="Date Placeholder 1">
            <a:extLst>
              <a:ext uri="{FF2B5EF4-FFF2-40B4-BE49-F238E27FC236}">
                <a16:creationId xmlns:a16="http://schemas.microsoft.com/office/drawing/2014/main" id="{5F55AE02-EBA1-4676-87E8-69D19F983BEA}"/>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99" b="0" i="0" u="none" strike="noStrike" kern="1200" cap="none" spc="0" normalizeH="0" baseline="0" noProof="0">
                <a:ln>
                  <a:noFill/>
                </a:ln>
                <a:solidFill>
                  <a:srgbClr val="FFFFFF">
                    <a:lumMod val="50000"/>
                  </a:srgbClr>
                </a:solidFill>
                <a:effectLst/>
                <a:uLnTx/>
                <a:uFillTx/>
                <a:latin typeface="Arial"/>
                <a:ea typeface="+mn-ea"/>
                <a:cs typeface="+mn-cs"/>
              </a:rPr>
              <a:t>PS/2024-01-16</a:t>
            </a:r>
            <a:endParaRPr kumimoji="0" lang="en-GB" sz="799"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8BF8D8FE-05A3-4082-87CE-9B460729BF1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B0C6A-B416-463A-A4D5-45910E1EA918}" type="slidenum">
              <a:rPr kumimoji="0" lang="en-GB" sz="799"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799"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6" name="Rounded Rectangle 61">
            <a:extLst>
              <a:ext uri="{FF2B5EF4-FFF2-40B4-BE49-F238E27FC236}">
                <a16:creationId xmlns:a16="http://schemas.microsoft.com/office/drawing/2014/main" id="{FAB34C0C-EF10-4FE8-95A9-7646EDBECC53}"/>
              </a:ext>
            </a:extLst>
          </p:cNvPr>
          <p:cNvSpPr/>
          <p:nvPr/>
        </p:nvSpPr>
        <p:spPr>
          <a:xfrm>
            <a:off x="1645866" y="2251275"/>
            <a:ext cx="3704142" cy="1620157"/>
          </a:xfrm>
          <a:prstGeom prst="rect">
            <a:avLst/>
          </a:prstGeom>
          <a:noFill/>
          <a:ln w="1270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15775" tIns="215775" rIns="215775" bIns="215775" rtlCol="0" anchor="t"/>
          <a:lstStyle/>
          <a:p>
            <a:pPr marL="0" marR="0" lvl="0" indent="0" algn="l" defTabSz="1087148" rtl="0" eaLnBrk="1" fontAlgn="auto" latinLnBrk="0" hangingPunct="1">
              <a:lnSpc>
                <a:spcPct val="95000"/>
              </a:lnSpc>
              <a:spcBef>
                <a:spcPts val="0"/>
              </a:spcBef>
              <a:spcAft>
                <a:spcPts val="300"/>
              </a:spcAft>
              <a:buClrTx/>
              <a:buSzTx/>
              <a:buFontTx/>
              <a:buNone/>
              <a:tabLst/>
              <a:defRPr/>
            </a:pPr>
            <a:r>
              <a:rPr kumimoji="0" lang="en-US" sz="1798"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Sustainable openings</a:t>
            </a:r>
          </a:p>
        </p:txBody>
      </p:sp>
      <p:sp>
        <p:nvSpPr>
          <p:cNvPr id="7" name="Rounded Rectangle 33">
            <a:extLst>
              <a:ext uri="{FF2B5EF4-FFF2-40B4-BE49-F238E27FC236}">
                <a16:creationId xmlns:a16="http://schemas.microsoft.com/office/drawing/2014/main" id="{62668FA4-203F-4BCF-9394-42FF14A83A07}"/>
              </a:ext>
            </a:extLst>
          </p:cNvPr>
          <p:cNvSpPr/>
          <p:nvPr/>
        </p:nvSpPr>
        <p:spPr>
          <a:xfrm>
            <a:off x="1645866" y="4082465"/>
            <a:ext cx="3704142" cy="1620157"/>
          </a:xfrm>
          <a:prstGeom prst="rect">
            <a:avLst/>
          </a:prstGeom>
          <a:noFill/>
          <a:ln w="1270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15775" tIns="215775" rIns="215775" bIns="215775" rtlCol="0" anchor="t"/>
          <a:lstStyle/>
          <a:p>
            <a:pPr marL="0" marR="0" lvl="0" indent="0" algn="l" defTabSz="1087148" rtl="0" eaLnBrk="1" fontAlgn="auto" latinLnBrk="0" hangingPunct="1">
              <a:lnSpc>
                <a:spcPct val="95000"/>
              </a:lnSpc>
              <a:spcBef>
                <a:spcPts val="0"/>
              </a:spcBef>
              <a:spcAft>
                <a:spcPts val="300"/>
              </a:spcAft>
              <a:buClrTx/>
              <a:buSzTx/>
              <a:buFontTx/>
              <a:buNone/>
              <a:tabLst/>
              <a:defRPr/>
            </a:pPr>
            <a:r>
              <a:rPr kumimoji="0" lang="en-US" sz="1798" b="1" i="0" u="none" strike="noStrike" kern="1200" cap="none" spc="0" normalizeH="0" baseline="0" noProof="0" dirty="0">
                <a:ln>
                  <a:noFill/>
                </a:ln>
                <a:solidFill>
                  <a:srgbClr val="FFFFFF"/>
                </a:solidFill>
                <a:effectLst/>
                <a:uLnTx/>
                <a:uFillTx/>
                <a:latin typeface="Arial"/>
                <a:ea typeface="+mn-ea"/>
                <a:cs typeface="+mn-cs"/>
              </a:rPr>
              <a:t>Renewable package</a:t>
            </a:r>
          </a:p>
        </p:txBody>
      </p:sp>
      <p:sp>
        <p:nvSpPr>
          <p:cNvPr id="8" name="Rounded Rectangle 61">
            <a:extLst>
              <a:ext uri="{FF2B5EF4-FFF2-40B4-BE49-F238E27FC236}">
                <a16:creationId xmlns:a16="http://schemas.microsoft.com/office/drawing/2014/main" id="{85CB994E-3F8F-485A-AC29-01CFD467C4F4}"/>
              </a:ext>
            </a:extLst>
          </p:cNvPr>
          <p:cNvSpPr/>
          <p:nvPr/>
        </p:nvSpPr>
        <p:spPr>
          <a:xfrm>
            <a:off x="5576940" y="2244713"/>
            <a:ext cx="3704142" cy="1620157"/>
          </a:xfrm>
          <a:prstGeom prst="rect">
            <a:avLst/>
          </a:prstGeom>
          <a:noFill/>
          <a:ln w="1270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15775" tIns="215775" rIns="215775" bIns="215775" rtlCol="0" anchor="t"/>
          <a:lstStyle/>
          <a:p>
            <a:pPr marL="0" marR="0" lvl="0" indent="0" algn="l" defTabSz="1087148" rtl="0" eaLnBrk="1" fontAlgn="auto" latinLnBrk="0" hangingPunct="1">
              <a:lnSpc>
                <a:spcPct val="95000"/>
              </a:lnSpc>
              <a:spcBef>
                <a:spcPts val="0"/>
              </a:spcBef>
              <a:spcAft>
                <a:spcPts val="300"/>
              </a:spcAft>
              <a:buClrTx/>
              <a:buSzTx/>
              <a:buFontTx/>
              <a:buNone/>
              <a:tabLst/>
              <a:defRPr/>
            </a:pPr>
            <a:r>
              <a:rPr kumimoji="0" lang="sv-SE" sz="1798" b="1" i="0" u="none" strike="noStrike" kern="1200" cap="none" spc="0" normalizeH="0" baseline="0" noProof="0" dirty="0">
                <a:ln>
                  <a:noFill/>
                </a:ln>
                <a:solidFill>
                  <a:srgbClr val="FFFFFF"/>
                </a:solidFill>
                <a:effectLst/>
                <a:uLnTx/>
                <a:uFillTx/>
                <a:latin typeface="Arial"/>
                <a:ea typeface="+mn-ea"/>
                <a:cs typeface="+mn-cs"/>
              </a:rPr>
              <a:t>Recycled content</a:t>
            </a:r>
          </a:p>
        </p:txBody>
      </p:sp>
      <p:sp>
        <p:nvSpPr>
          <p:cNvPr id="9" name="Rounded Rectangle 33">
            <a:extLst>
              <a:ext uri="{FF2B5EF4-FFF2-40B4-BE49-F238E27FC236}">
                <a16:creationId xmlns:a16="http://schemas.microsoft.com/office/drawing/2014/main" id="{876F7B21-F596-4DA6-AA09-B3510C707EC0}"/>
              </a:ext>
            </a:extLst>
          </p:cNvPr>
          <p:cNvSpPr/>
          <p:nvPr/>
        </p:nvSpPr>
        <p:spPr>
          <a:xfrm>
            <a:off x="5576940" y="4082465"/>
            <a:ext cx="3704142" cy="1620157"/>
          </a:xfrm>
          <a:prstGeom prst="rect">
            <a:avLst/>
          </a:prstGeom>
          <a:noFill/>
          <a:ln w="1270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15775" tIns="215775" rIns="215775" bIns="215775" rtlCol="0" anchor="t"/>
          <a:lstStyle/>
          <a:p>
            <a:pPr marL="0" marR="0" lvl="0" indent="0" algn="l" defTabSz="1087148" rtl="0" eaLnBrk="1" fontAlgn="auto" latinLnBrk="0" hangingPunct="1">
              <a:lnSpc>
                <a:spcPct val="95000"/>
              </a:lnSpc>
              <a:spcBef>
                <a:spcPts val="0"/>
              </a:spcBef>
              <a:spcAft>
                <a:spcPts val="300"/>
              </a:spcAft>
              <a:buClrTx/>
              <a:buSzTx/>
              <a:buFontTx/>
              <a:buNone/>
              <a:tabLst/>
              <a:defRPr/>
            </a:pPr>
            <a:r>
              <a:rPr kumimoji="0" lang="en-US" sz="1798" b="1" i="0" u="none" strike="noStrike" kern="1200" cap="none" spc="0" normalizeH="0" baseline="0" noProof="0" dirty="0">
                <a:ln>
                  <a:noFill/>
                </a:ln>
                <a:solidFill>
                  <a:srgbClr val="FFFFFF"/>
                </a:solidFill>
                <a:effectLst/>
                <a:uLnTx/>
                <a:uFillTx/>
                <a:latin typeface="Arial"/>
                <a:ea typeface="+mn-ea"/>
                <a:cs typeface="+mn-cs"/>
              </a:rPr>
              <a:t>Enable recycling by design</a:t>
            </a:r>
          </a:p>
        </p:txBody>
      </p:sp>
      <p:sp>
        <p:nvSpPr>
          <p:cNvPr id="14" name="Rounded Rectangle 58">
            <a:extLst>
              <a:ext uri="{FF2B5EF4-FFF2-40B4-BE49-F238E27FC236}">
                <a16:creationId xmlns:a16="http://schemas.microsoft.com/office/drawing/2014/main" id="{494459D2-46E2-4690-9295-6C35C59C5866}"/>
              </a:ext>
            </a:extLst>
          </p:cNvPr>
          <p:cNvSpPr/>
          <p:nvPr/>
        </p:nvSpPr>
        <p:spPr>
          <a:xfrm>
            <a:off x="5636019" y="1450101"/>
            <a:ext cx="3645063" cy="69550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087148" rtl="0" eaLnBrk="1" fontAlgn="auto" latinLnBrk="0" hangingPunct="1">
              <a:lnSpc>
                <a:spcPct val="90000"/>
              </a:lnSpc>
              <a:spcBef>
                <a:spcPts val="0"/>
              </a:spcBef>
              <a:spcAft>
                <a:spcPts val="0"/>
              </a:spcAft>
              <a:buClrTx/>
              <a:buSzTx/>
              <a:buFontTx/>
              <a:buNone/>
              <a:tabLst/>
              <a:defRPr/>
            </a:pPr>
            <a:r>
              <a:rPr kumimoji="0" lang="en-GB" sz="2198" b="0" i="0" u="none" strike="noStrike" kern="1200" cap="none" spc="0" normalizeH="0" baseline="0" noProof="0" dirty="0">
                <a:ln>
                  <a:noFill/>
                </a:ln>
                <a:solidFill>
                  <a:srgbClr val="FFFFFF"/>
                </a:solidFill>
                <a:effectLst/>
                <a:uLnTx/>
                <a:uFillTx/>
                <a:latin typeface="Arial"/>
                <a:ea typeface="+mn-ea"/>
                <a:cs typeface="+mn-cs"/>
              </a:rPr>
              <a:t>Secure </a:t>
            </a:r>
            <a:r>
              <a:rPr kumimoji="0" lang="en-GB" sz="2198" b="1" i="0" u="none" strike="noStrike" kern="1200" cap="none" spc="0" normalizeH="0" baseline="0" noProof="0" dirty="0">
                <a:ln>
                  <a:noFill/>
                </a:ln>
                <a:solidFill>
                  <a:srgbClr val="FFFFFF"/>
                </a:solidFill>
                <a:effectLst/>
                <a:uLnTx/>
                <a:uFillTx/>
                <a:latin typeface="Arial"/>
                <a:ea typeface="+mn-ea"/>
                <a:cs typeface="+mn-cs"/>
              </a:rPr>
              <a:t>circularity</a:t>
            </a:r>
            <a:br>
              <a:rPr kumimoji="0" lang="en-GB" sz="2198" b="0" i="0" u="none" strike="noStrike" kern="1200" cap="none" spc="0" normalizeH="0" baseline="0" noProof="0" dirty="0">
                <a:ln>
                  <a:noFill/>
                </a:ln>
                <a:solidFill>
                  <a:srgbClr val="FFFFFF"/>
                </a:solidFill>
                <a:effectLst/>
                <a:uLnTx/>
                <a:uFillTx/>
                <a:latin typeface="Arial"/>
                <a:ea typeface="+mn-ea"/>
                <a:cs typeface="+mn-cs"/>
              </a:rPr>
            </a:br>
            <a:r>
              <a:rPr lang="en-GB" sz="2198" dirty="0">
                <a:solidFill>
                  <a:srgbClr val="FFFFFF"/>
                </a:solidFill>
                <a:latin typeface="Arial"/>
              </a:rPr>
              <a:t>of</a:t>
            </a:r>
            <a:r>
              <a:rPr kumimoji="0" lang="en-GB" sz="2198" b="0" i="0" u="none" strike="noStrike" kern="1200" cap="none" spc="0" normalizeH="0" baseline="0" noProof="0" dirty="0">
                <a:ln>
                  <a:noFill/>
                </a:ln>
                <a:solidFill>
                  <a:srgbClr val="FFFFFF"/>
                </a:solidFill>
                <a:effectLst/>
                <a:uLnTx/>
                <a:uFillTx/>
                <a:latin typeface="Arial"/>
                <a:ea typeface="+mn-ea"/>
                <a:cs typeface="+mn-cs"/>
              </a:rPr>
              <a:t> portfolio</a:t>
            </a:r>
          </a:p>
        </p:txBody>
      </p:sp>
      <p:sp>
        <p:nvSpPr>
          <p:cNvPr id="15" name="Rounded Rectangle 10">
            <a:extLst>
              <a:ext uri="{FF2B5EF4-FFF2-40B4-BE49-F238E27FC236}">
                <a16:creationId xmlns:a16="http://schemas.microsoft.com/office/drawing/2014/main" id="{4C2FC110-54C7-42B6-A5D3-12AB989E49BE}"/>
              </a:ext>
            </a:extLst>
          </p:cNvPr>
          <p:cNvSpPr/>
          <p:nvPr/>
        </p:nvSpPr>
        <p:spPr>
          <a:xfrm>
            <a:off x="1585791" y="1450101"/>
            <a:ext cx="3764220" cy="69550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087148" rtl="0" eaLnBrk="1" fontAlgn="auto" latinLnBrk="0" hangingPunct="1">
              <a:lnSpc>
                <a:spcPct val="90000"/>
              </a:lnSpc>
              <a:spcBef>
                <a:spcPts val="0"/>
              </a:spcBef>
              <a:spcAft>
                <a:spcPts val="0"/>
              </a:spcAft>
              <a:buClrTx/>
              <a:buSzTx/>
              <a:buFontTx/>
              <a:buNone/>
              <a:tabLst/>
              <a:defRPr/>
            </a:pPr>
            <a:r>
              <a:rPr kumimoji="0" lang="en-GB" sz="2198" b="0" i="0" u="none" strike="noStrike" kern="1200" cap="none" spc="-100" normalizeH="0" baseline="0" noProof="0" dirty="0">
                <a:ln>
                  <a:noFill/>
                </a:ln>
                <a:solidFill>
                  <a:srgbClr val="FFFFFF"/>
                </a:solidFill>
                <a:effectLst/>
                <a:uLnTx/>
                <a:uFillTx/>
                <a:latin typeface="Arial"/>
                <a:ea typeface="+mn-ea"/>
                <a:cs typeface="+mn-cs"/>
              </a:rPr>
              <a:t>Secure solutions to </a:t>
            </a:r>
          </a:p>
          <a:p>
            <a:pPr marL="0" marR="0" lvl="0" indent="0" algn="l" defTabSz="1087148" rtl="0" eaLnBrk="1" fontAlgn="auto" latinLnBrk="0" hangingPunct="1">
              <a:lnSpc>
                <a:spcPct val="90000"/>
              </a:lnSpc>
              <a:spcBef>
                <a:spcPts val="0"/>
              </a:spcBef>
              <a:spcAft>
                <a:spcPts val="0"/>
              </a:spcAft>
              <a:buClrTx/>
              <a:buSzTx/>
              <a:buFontTx/>
              <a:buNone/>
              <a:tabLst/>
              <a:defRPr/>
            </a:pPr>
            <a:r>
              <a:rPr kumimoji="0" lang="en-GB" sz="2198" b="0" i="0" u="none" strike="noStrike" kern="1200" cap="none" spc="-100" normalizeH="0" baseline="0" noProof="0" dirty="0">
                <a:ln>
                  <a:noFill/>
                </a:ln>
                <a:solidFill>
                  <a:srgbClr val="FFFFFF"/>
                </a:solidFill>
                <a:effectLst/>
                <a:uLnTx/>
                <a:uFillTx/>
                <a:latin typeface="Arial"/>
                <a:ea typeface="+mn-ea"/>
                <a:cs typeface="+mn-cs"/>
              </a:rPr>
              <a:t>decarbonize</a:t>
            </a:r>
          </a:p>
        </p:txBody>
      </p:sp>
      <p:grpSp>
        <p:nvGrpSpPr>
          <p:cNvPr id="26" name="Grupp 25">
            <a:extLst>
              <a:ext uri="{FF2B5EF4-FFF2-40B4-BE49-F238E27FC236}">
                <a16:creationId xmlns:a16="http://schemas.microsoft.com/office/drawing/2014/main" id="{FF778BA0-E0FE-4E52-9B69-04B8FF236B35}"/>
              </a:ext>
            </a:extLst>
          </p:cNvPr>
          <p:cNvGrpSpPr/>
          <p:nvPr/>
        </p:nvGrpSpPr>
        <p:grpSpPr>
          <a:xfrm>
            <a:off x="8583309" y="1491072"/>
            <a:ext cx="647026" cy="618481"/>
            <a:chOff x="8585900" y="1489052"/>
            <a:chExt cx="647700" cy="619125"/>
          </a:xfrm>
        </p:grpSpPr>
        <p:pic>
          <p:nvPicPr>
            <p:cNvPr id="18" name="Bild 17">
              <a:extLst>
                <a:ext uri="{FF2B5EF4-FFF2-40B4-BE49-F238E27FC236}">
                  <a16:creationId xmlns:a16="http://schemas.microsoft.com/office/drawing/2014/main" id="{FEF24868-54AA-4A05-A4C0-CBEBE77AB3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5900" y="1489052"/>
              <a:ext cx="647700" cy="619125"/>
            </a:xfrm>
            <a:prstGeom prst="rect">
              <a:avLst/>
            </a:prstGeom>
          </p:spPr>
        </p:pic>
        <p:pic>
          <p:nvPicPr>
            <p:cNvPr id="20" name="Bild 19">
              <a:extLst>
                <a:ext uri="{FF2B5EF4-FFF2-40B4-BE49-F238E27FC236}">
                  <a16:creationId xmlns:a16="http://schemas.microsoft.com/office/drawing/2014/main" id="{E23BB8AB-5E6E-4A9C-9B2D-FAEB7F36A6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7363" y="1619880"/>
              <a:ext cx="150769" cy="351794"/>
            </a:xfrm>
            <a:prstGeom prst="rect">
              <a:avLst/>
            </a:prstGeom>
          </p:spPr>
        </p:pic>
      </p:grpSp>
      <p:grpSp>
        <p:nvGrpSpPr>
          <p:cNvPr id="27" name="Grupp 26">
            <a:extLst>
              <a:ext uri="{FF2B5EF4-FFF2-40B4-BE49-F238E27FC236}">
                <a16:creationId xmlns:a16="http://schemas.microsoft.com/office/drawing/2014/main" id="{1686475D-FC15-4C2E-BDCB-F122A99D3798}"/>
              </a:ext>
            </a:extLst>
          </p:cNvPr>
          <p:cNvGrpSpPr/>
          <p:nvPr/>
        </p:nvGrpSpPr>
        <p:grpSpPr>
          <a:xfrm>
            <a:off x="4648721" y="1513575"/>
            <a:ext cx="567805" cy="567805"/>
            <a:chOff x="4699773" y="1508125"/>
            <a:chExt cx="568396" cy="568396"/>
          </a:xfrm>
        </p:grpSpPr>
        <p:pic>
          <p:nvPicPr>
            <p:cNvPr id="23" name="Bild 22">
              <a:extLst>
                <a:ext uri="{FF2B5EF4-FFF2-40B4-BE49-F238E27FC236}">
                  <a16:creationId xmlns:a16="http://schemas.microsoft.com/office/drawing/2014/main" id="{30873BDD-40CD-4F37-A83B-87AE16F6FC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8586" y="1608483"/>
              <a:ext cx="150769" cy="351794"/>
            </a:xfrm>
            <a:prstGeom prst="rect">
              <a:avLst/>
            </a:prstGeom>
          </p:spPr>
        </p:pic>
        <p:sp>
          <p:nvSpPr>
            <p:cNvPr id="24" name="Ellips 23">
              <a:extLst>
                <a:ext uri="{FF2B5EF4-FFF2-40B4-BE49-F238E27FC236}">
                  <a16:creationId xmlns:a16="http://schemas.microsoft.com/office/drawing/2014/main" id="{D60A0A8E-F482-4E42-9678-482026D8F03B}"/>
                </a:ext>
              </a:extLst>
            </p:cNvPr>
            <p:cNvSpPr/>
            <p:nvPr/>
          </p:nvSpPr>
          <p:spPr>
            <a:xfrm>
              <a:off x="4699773" y="1508125"/>
              <a:ext cx="568396" cy="56839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888" tIns="107888" rIns="107888" bIns="107888"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err="1">
                <a:ln>
                  <a:noFill/>
                </a:ln>
                <a:solidFill>
                  <a:srgbClr val="FFFFFF"/>
                </a:solidFill>
                <a:effectLst/>
                <a:uLnTx/>
                <a:uFillTx/>
                <a:latin typeface="Arial"/>
                <a:ea typeface="+mn-ea"/>
                <a:cs typeface="+mn-cs"/>
              </a:endParaRPr>
            </a:p>
          </p:txBody>
        </p:sp>
        <p:pic>
          <p:nvPicPr>
            <p:cNvPr id="22" name="Bild 21">
              <a:extLst>
                <a:ext uri="{FF2B5EF4-FFF2-40B4-BE49-F238E27FC236}">
                  <a16:creationId xmlns:a16="http://schemas.microsoft.com/office/drawing/2014/main" id="{6F57DBAF-307E-4C43-BD60-102F322F0F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5075612" y="1708995"/>
              <a:ext cx="150770" cy="150770"/>
            </a:xfrm>
            <a:prstGeom prst="rect">
              <a:avLst/>
            </a:prstGeom>
          </p:spPr>
        </p:pic>
        <p:pic>
          <p:nvPicPr>
            <p:cNvPr id="25" name="Bild 24">
              <a:extLst>
                <a:ext uri="{FF2B5EF4-FFF2-40B4-BE49-F238E27FC236}">
                  <a16:creationId xmlns:a16="http://schemas.microsoft.com/office/drawing/2014/main" id="{A12F18B9-359C-44CF-8080-C48132F5D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4737783" y="1733066"/>
              <a:ext cx="150770" cy="150770"/>
            </a:xfrm>
            <a:prstGeom prst="rect">
              <a:avLst/>
            </a:prstGeom>
          </p:spPr>
        </p:pic>
      </p:grpSp>
      <p:pic>
        <p:nvPicPr>
          <p:cNvPr id="28" name="Picture 7" descr="A close up of a sign&#10;&#10;Description automatically generated">
            <a:extLst>
              <a:ext uri="{FF2B5EF4-FFF2-40B4-BE49-F238E27FC236}">
                <a16:creationId xmlns:a16="http://schemas.microsoft.com/office/drawing/2014/main" id="{776709A1-DE5F-4279-988A-3CA69B66F155}"/>
              </a:ext>
            </a:extLst>
          </p:cNvPr>
          <p:cNvPicPr>
            <a:picLocks noChangeAspect="1"/>
          </p:cNvPicPr>
          <p:nvPr/>
        </p:nvPicPr>
        <p:blipFill>
          <a:blip r:embed="rId10"/>
          <a:stretch>
            <a:fillRect/>
          </a:stretch>
        </p:blipFill>
        <p:spPr>
          <a:xfrm>
            <a:off x="273435" y="549720"/>
            <a:ext cx="791176" cy="791176"/>
          </a:xfrm>
          <a:prstGeom prst="rect">
            <a:avLst/>
          </a:prstGeom>
        </p:spPr>
      </p:pic>
    </p:spTree>
    <p:extLst>
      <p:ext uri="{BB962C8B-B14F-4D97-AF65-F5344CB8AC3E}">
        <p14:creationId xmlns:p14="http://schemas.microsoft.com/office/powerpoint/2010/main" val="428660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10;&#10;Description automatically generated">
            <a:extLst>
              <a:ext uri="{FF2B5EF4-FFF2-40B4-BE49-F238E27FC236}">
                <a16:creationId xmlns:a16="http://schemas.microsoft.com/office/drawing/2014/main" id="{95A803F2-A9D9-9993-7704-9F77796DE2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5504" y="0"/>
            <a:ext cx="6136496" cy="6858000"/>
          </a:xfrm>
          <a:prstGeom prst="rect">
            <a:avLst/>
          </a:prstGeom>
        </p:spPr>
      </p:pic>
      <p:sp>
        <p:nvSpPr>
          <p:cNvPr id="9" name="object 6">
            <a:extLst>
              <a:ext uri="{FF2B5EF4-FFF2-40B4-BE49-F238E27FC236}">
                <a16:creationId xmlns:a16="http://schemas.microsoft.com/office/drawing/2014/main" id="{BBFDD0EC-2F29-7FEC-304E-BC5BF569ED3F}"/>
              </a:ext>
            </a:extLst>
          </p:cNvPr>
          <p:cNvSpPr/>
          <p:nvPr/>
        </p:nvSpPr>
        <p:spPr>
          <a:xfrm>
            <a:off x="6044400" y="0"/>
            <a:ext cx="6147600" cy="6854718"/>
          </a:xfrm>
          <a:custGeom>
            <a:avLst/>
            <a:gdLst/>
            <a:ahLst/>
            <a:cxnLst/>
            <a:rect l="l" t="t" r="r" b="b"/>
            <a:pathLst>
              <a:path w="9769475" h="11308715">
                <a:moveTo>
                  <a:pt x="9769336" y="0"/>
                </a:moveTo>
                <a:lnTo>
                  <a:pt x="0" y="0"/>
                </a:lnTo>
                <a:lnTo>
                  <a:pt x="0" y="11308556"/>
                </a:lnTo>
                <a:lnTo>
                  <a:pt x="9769336" y="11308556"/>
                </a:lnTo>
                <a:lnTo>
                  <a:pt x="9769336" y="0"/>
                </a:lnTo>
                <a:close/>
              </a:path>
            </a:pathLst>
          </a:custGeom>
          <a:solidFill>
            <a:srgbClr val="000000">
              <a:alpha val="30000"/>
            </a:srgbClr>
          </a:solidFill>
        </p:spPr>
        <p:txBody>
          <a:bodyPr wrap="square" lIns="0" tIns="0" rIns="0" bIns="0" rtlCol="0"/>
          <a:lstStyle/>
          <a:p>
            <a:endParaRPr sz="900">
              <a:latin typeface="Arial" panose="020B0604020202020204" pitchFamily="34" charset="0"/>
            </a:endParaRPr>
          </a:p>
        </p:txBody>
      </p:sp>
      <p:sp>
        <p:nvSpPr>
          <p:cNvPr id="6" name="Title 5">
            <a:extLst>
              <a:ext uri="{FF2B5EF4-FFF2-40B4-BE49-F238E27FC236}">
                <a16:creationId xmlns:a16="http://schemas.microsoft.com/office/drawing/2014/main" id="{30C0576F-B735-89B6-FE3B-228900231A73}"/>
              </a:ext>
            </a:extLst>
          </p:cNvPr>
          <p:cNvSpPr>
            <a:spLocks noGrp="1"/>
          </p:cNvSpPr>
          <p:nvPr>
            <p:ph type="title"/>
          </p:nvPr>
        </p:nvSpPr>
        <p:spPr>
          <a:xfrm>
            <a:off x="1581092" y="482400"/>
            <a:ext cx="4639826" cy="792000"/>
          </a:xfrm>
        </p:spPr>
        <p:txBody>
          <a:bodyPr/>
          <a:lstStyle/>
          <a:p>
            <a:r>
              <a:rPr lang="en-GB" dirty="0"/>
              <a:t>Challenges</a:t>
            </a:r>
            <a:br>
              <a:rPr lang="en-GB" sz="2400" dirty="0"/>
            </a:br>
            <a:br>
              <a:rPr lang="en-GB" sz="2800" dirty="0"/>
            </a:br>
            <a:endParaRPr lang="en-GB" dirty="0"/>
          </a:p>
        </p:txBody>
      </p:sp>
      <p:sp>
        <p:nvSpPr>
          <p:cNvPr id="4" name="Text Placeholder 7">
            <a:extLst>
              <a:ext uri="{FF2B5EF4-FFF2-40B4-BE49-F238E27FC236}">
                <a16:creationId xmlns:a16="http://schemas.microsoft.com/office/drawing/2014/main" id="{3847E214-84E9-5AE0-1961-A450C2730479}"/>
              </a:ext>
            </a:extLst>
          </p:cNvPr>
          <p:cNvSpPr txBox="1">
            <a:spLocks/>
          </p:cNvSpPr>
          <p:nvPr/>
        </p:nvSpPr>
        <p:spPr>
          <a:xfrm>
            <a:off x="1595438" y="1365071"/>
            <a:ext cx="3967546" cy="3420000"/>
          </a:xfrm>
          <a:prstGeom prst="rect">
            <a:avLst/>
          </a:prstGeom>
        </p:spPr>
        <p:txBody>
          <a:bodyPr vert="horz" lIns="0" tIns="54000" rIns="108000" bIns="54000" rtlCol="0">
            <a:noAutofit/>
          </a:bodyPr>
          <a:lstStyle>
            <a:lvl1pPr marL="359640" indent="-359640" algn="l" defTabSz="1088236" rtl="0" eaLnBrk="1" latinLnBrk="0" hangingPunct="1">
              <a:lnSpc>
                <a:spcPct val="100000"/>
              </a:lnSpc>
              <a:spcBef>
                <a:spcPts val="600"/>
              </a:spcBef>
              <a:buClr>
                <a:schemeClr val="bg1"/>
              </a:buClr>
              <a:buSzPct val="80000"/>
              <a:buFont typeface="Arial" pitchFamily="34" charset="0"/>
              <a:buChar char="►"/>
              <a:tabLst/>
              <a:defRPr sz="2400" kern="1200">
                <a:solidFill>
                  <a:schemeClr val="bg1"/>
                </a:solidFill>
                <a:latin typeface="+mn-lt"/>
                <a:ea typeface="+mn-ea"/>
                <a:cs typeface="+mn-cs"/>
              </a:defRPr>
            </a:lvl1pPr>
            <a:lvl2pPr marL="539460" indent="-180794" algn="l" defTabSz="1088236" rtl="0" eaLnBrk="1" latinLnBrk="0" hangingPunct="1">
              <a:lnSpc>
                <a:spcPts val="2400"/>
              </a:lnSpc>
              <a:spcBef>
                <a:spcPts val="600"/>
              </a:spcBef>
              <a:buClr>
                <a:schemeClr val="bg1"/>
              </a:buClr>
              <a:buSzPct val="80000"/>
              <a:buFont typeface="Arial" pitchFamily="34" charset="0"/>
              <a:buChar char="−"/>
              <a:defRPr sz="2000" kern="1200">
                <a:solidFill>
                  <a:schemeClr val="bg1"/>
                </a:solidFill>
                <a:latin typeface="+mn-lt"/>
                <a:ea typeface="+mn-ea"/>
                <a:cs typeface="+mn-cs"/>
              </a:defRPr>
            </a:lvl2pPr>
            <a:lvl3pPr marL="719280" indent="-179820" algn="l" defTabSz="1088236" rtl="0" eaLnBrk="1" latinLnBrk="0" hangingPunct="1">
              <a:lnSpc>
                <a:spcPts val="2400"/>
              </a:lnSpc>
              <a:spcBef>
                <a:spcPts val="600"/>
              </a:spcBef>
              <a:buClr>
                <a:schemeClr val="bg1"/>
              </a:buClr>
              <a:buSzPct val="80000"/>
              <a:buFont typeface="Arial" pitchFamily="34" charset="0"/>
              <a:buChar char="−"/>
              <a:defRPr sz="2000" kern="1200">
                <a:solidFill>
                  <a:schemeClr val="bg1"/>
                </a:solidFill>
                <a:latin typeface="+mn-lt"/>
                <a:ea typeface="+mn-ea"/>
                <a:cs typeface="+mn-cs"/>
              </a:defRPr>
            </a:lvl3pPr>
            <a:lvl4pPr marL="899100" indent="-180794" algn="l" defTabSz="1088236" rtl="0" eaLnBrk="1" latinLnBrk="0" hangingPunct="1">
              <a:lnSpc>
                <a:spcPts val="2400"/>
              </a:lnSpc>
              <a:spcBef>
                <a:spcPts val="600"/>
              </a:spcBef>
              <a:buClr>
                <a:schemeClr val="bg1"/>
              </a:buClr>
              <a:buSzPct val="80000"/>
              <a:buFont typeface="Arial" pitchFamily="34" charset="0"/>
              <a:buChar char="−"/>
              <a:defRPr sz="2000" kern="1200">
                <a:solidFill>
                  <a:schemeClr val="bg1"/>
                </a:solidFill>
                <a:latin typeface="+mn-lt"/>
                <a:ea typeface="+mn-ea"/>
                <a:cs typeface="+mn-cs"/>
              </a:defRPr>
            </a:lvl4pPr>
            <a:lvl5pPr marL="1078920" indent="-180794" algn="l" defTabSz="1088236" rtl="0" eaLnBrk="1" latinLnBrk="0" hangingPunct="1">
              <a:lnSpc>
                <a:spcPts val="2400"/>
              </a:lnSpc>
              <a:spcBef>
                <a:spcPts val="600"/>
              </a:spcBef>
              <a:buClr>
                <a:schemeClr val="bg1"/>
              </a:buClr>
              <a:buSzPct val="80000"/>
              <a:buFont typeface="Arial" pitchFamily="34" charset="0"/>
              <a:buChar char="−"/>
              <a:defRPr sz="2000" kern="1200">
                <a:solidFill>
                  <a:schemeClr val="bg1"/>
                </a:solidFill>
                <a:latin typeface="+mn-lt"/>
                <a:ea typeface="+mn-ea"/>
                <a:cs typeface="+mn-cs"/>
              </a:defRPr>
            </a:lvl5pPr>
            <a:lvl6pPr marL="1178922" indent="0" algn="l" defTabSz="1088236" rtl="0" eaLnBrk="1" latinLnBrk="0" hangingPunct="1">
              <a:lnSpc>
                <a:spcPts val="2856"/>
              </a:lnSpc>
              <a:spcBef>
                <a:spcPts val="0"/>
              </a:spcBef>
              <a:buFontTx/>
              <a:buNone/>
              <a:defRPr sz="2398" kern="1200">
                <a:solidFill>
                  <a:schemeClr val="tx1"/>
                </a:solidFill>
                <a:latin typeface="+mn-lt"/>
                <a:ea typeface="+mn-ea"/>
                <a:cs typeface="+mn-cs"/>
              </a:defRPr>
            </a:lvl6pPr>
            <a:lvl7pPr marL="1178922" indent="0" algn="l" defTabSz="1088236" rtl="0" eaLnBrk="1" latinLnBrk="0" hangingPunct="1">
              <a:spcBef>
                <a:spcPct val="20000"/>
              </a:spcBef>
              <a:buFontTx/>
              <a:buNone/>
              <a:defRPr sz="2398" kern="1200">
                <a:solidFill>
                  <a:schemeClr val="tx1"/>
                </a:solidFill>
                <a:latin typeface="+mn-lt"/>
                <a:ea typeface="+mn-ea"/>
                <a:cs typeface="+mn-cs"/>
              </a:defRPr>
            </a:lvl7pPr>
            <a:lvl8pPr marL="4080883"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8pPr>
            <a:lvl9pPr marL="4625000"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9pPr>
          </a:lstStyle>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r>
              <a:rPr kumimoji="0" lang="en-GB" sz="1800" i="0" u="none" strike="noStrike" kern="1200" cap="none" spc="0" normalizeH="0" baseline="0" noProof="0" dirty="0">
                <a:ln>
                  <a:noFill/>
                </a:ln>
                <a:solidFill>
                  <a:schemeClr val="tx1"/>
                </a:solidFill>
                <a:effectLst/>
                <a:uLnTx/>
                <a:uFillTx/>
                <a:latin typeface="Arial"/>
                <a:ea typeface="+mn-ea"/>
                <a:cs typeface="+mn-cs"/>
              </a:rPr>
              <a:t>Policy should incentivise and reinforce the Economic model and cross-sectoral ecosystem thinking</a:t>
            </a: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endParaRPr kumimoji="0" lang="en-GB" sz="180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r>
              <a:rPr lang="en-GB" sz="1800" dirty="0">
                <a:solidFill>
                  <a:schemeClr val="tx1"/>
                </a:solidFill>
                <a:latin typeface="Arial"/>
              </a:rPr>
              <a:t>Circularity by </a:t>
            </a:r>
            <a:r>
              <a:rPr kumimoji="0" lang="en-GB" sz="1800" i="0" u="none" strike="noStrike" kern="1200" cap="none" spc="0" normalizeH="0" baseline="0" noProof="0" dirty="0">
                <a:ln>
                  <a:noFill/>
                </a:ln>
                <a:solidFill>
                  <a:schemeClr val="tx1"/>
                </a:solidFill>
                <a:effectLst/>
                <a:uLnTx/>
                <a:uFillTx/>
                <a:latin typeface="Arial"/>
                <a:ea typeface="+mn-ea"/>
                <a:cs typeface="+mn-cs"/>
              </a:rPr>
              <a:t>Design should be the basis of all policy</a:t>
            </a: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endParaRPr kumimoji="0" lang="en-GB" sz="180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r>
              <a:rPr kumimoji="0" lang="en-GB" sz="1800" i="0" u="none" strike="noStrike" kern="1200" cap="none" spc="0" normalizeH="0" baseline="0" noProof="0" dirty="0">
                <a:ln>
                  <a:noFill/>
                </a:ln>
                <a:solidFill>
                  <a:schemeClr val="tx1"/>
                </a:solidFill>
                <a:effectLst/>
                <a:uLnTx/>
                <a:uFillTx/>
                <a:latin typeface="Arial"/>
                <a:ea typeface="+mn-ea"/>
                <a:cs typeface="+mn-cs"/>
              </a:rPr>
              <a:t>Food Packaging need to be recognized as an essential part of the food system</a:t>
            </a:r>
            <a:r>
              <a:rPr lang="en-GB" sz="1800" dirty="0">
                <a:solidFill>
                  <a:schemeClr val="tx1"/>
                </a:solidFill>
                <a:latin typeface="Arial"/>
              </a:rPr>
              <a:t>.</a:t>
            </a:r>
            <a:endParaRPr kumimoji="0" lang="en-GB" sz="180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r>
              <a:rPr lang="en-GB" sz="1800" dirty="0">
                <a:solidFill>
                  <a:schemeClr val="tx1"/>
                </a:solidFill>
                <a:latin typeface="Arial"/>
              </a:rPr>
              <a:t>Circular Economy and Food Safety policies need to be developed hand in hand.</a:t>
            </a:r>
            <a:endPar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endParaRP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endParaRPr kumimoji="0" lang="en-GB" sz="1800" b="1"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r>
              <a:rPr kumimoji="0" lang="en-GB" sz="1200" i="0" u="none" strike="noStrike" kern="1200" cap="none" spc="0" normalizeH="0" baseline="0" noProof="0" dirty="0">
                <a:ln>
                  <a:noFill/>
                </a:ln>
                <a:solidFill>
                  <a:schemeClr val="tx1"/>
                </a:solidFill>
                <a:effectLst/>
                <a:uLnTx/>
                <a:uFillTx/>
                <a:latin typeface="Arial"/>
                <a:ea typeface="+mn-ea"/>
                <a:cs typeface="+mn-cs"/>
              </a:rPr>
              <a:t>. </a:t>
            </a:r>
          </a:p>
          <a:p>
            <a:pPr marL="0" marR="0" lvl="0" indent="0" algn="l" defTabSz="1088236" rtl="0" eaLnBrk="1" fontAlgn="auto" latinLnBrk="0" hangingPunct="1">
              <a:lnSpc>
                <a:spcPct val="100000"/>
              </a:lnSpc>
              <a:spcBef>
                <a:spcPts val="600"/>
              </a:spcBef>
              <a:spcAft>
                <a:spcPts val="0"/>
              </a:spcAft>
              <a:buClr>
                <a:srgbClr val="FFFFFF"/>
              </a:buClr>
              <a:buSzPct val="80000"/>
              <a:buFont typeface="Arial" pitchFamily="34" charset="0"/>
              <a:buNone/>
              <a:tabLst/>
              <a:defRPr/>
            </a:pPr>
            <a:endParaRPr kumimoji="0" lang="en-GB" sz="2400" b="0" i="0" u="none" strike="noStrike" kern="1200" cap="none" spc="0" normalizeH="0" baseline="0" noProof="0" dirty="0">
              <a:ln>
                <a:noFill/>
              </a:ln>
              <a:solidFill>
                <a:schemeClr val="tx1"/>
              </a:solidFill>
              <a:effectLst/>
              <a:uLnTx/>
              <a:uFillTx/>
              <a:latin typeface="Arial"/>
              <a:ea typeface="+mn-ea"/>
              <a:cs typeface="+mn-cs"/>
            </a:endParaRPr>
          </a:p>
        </p:txBody>
      </p:sp>
      <p:sp>
        <p:nvSpPr>
          <p:cNvPr id="23" name="Line 13">
            <a:extLst>
              <a:ext uri="{FF2B5EF4-FFF2-40B4-BE49-F238E27FC236}">
                <a16:creationId xmlns:a16="http://schemas.microsoft.com/office/drawing/2014/main" id="{23841C4F-E255-CE27-77D8-8B752F8B818B}"/>
              </a:ext>
            </a:extLst>
          </p:cNvPr>
          <p:cNvSpPr>
            <a:spLocks noChangeShapeType="1"/>
          </p:cNvSpPr>
          <p:nvPr/>
        </p:nvSpPr>
        <p:spPr bwMode="auto">
          <a:xfrm>
            <a:off x="10981624" y="966937"/>
            <a:ext cx="1212151" cy="0"/>
          </a:xfrm>
          <a:prstGeom prst="line">
            <a:avLst/>
          </a:prstGeom>
          <a:noFill/>
          <a:ln w="6350">
            <a:noFill/>
            <a:round/>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08080"/>
              </a:buClr>
              <a:buSzTx/>
              <a:buFontTx/>
              <a:buNone/>
              <a:tabLst/>
              <a:defRPr/>
            </a:pPr>
            <a:endParaRPr kumimoji="0" lang="da-DK" sz="1200" b="0" i="0" u="none" strike="noStrike" kern="1200" cap="none" spc="0" normalizeH="0" baseline="0" noProof="0">
              <a:ln>
                <a:noFill/>
              </a:ln>
              <a:solidFill>
                <a:srgbClr val="023F88"/>
              </a:solidFill>
              <a:effectLst/>
              <a:uLnTx/>
              <a:uFillTx/>
              <a:latin typeface="Arial"/>
              <a:ea typeface="+mn-ea"/>
              <a:cs typeface="+mn-cs"/>
            </a:endParaRPr>
          </a:p>
        </p:txBody>
      </p:sp>
      <p:sp>
        <p:nvSpPr>
          <p:cNvPr id="24" name="object 9">
            <a:extLst>
              <a:ext uri="{FF2B5EF4-FFF2-40B4-BE49-F238E27FC236}">
                <a16:creationId xmlns:a16="http://schemas.microsoft.com/office/drawing/2014/main" id="{1ABB8067-F634-CF8E-FA3F-F338B9619230}"/>
              </a:ext>
            </a:extLst>
          </p:cNvPr>
          <p:cNvSpPr/>
          <p:nvPr/>
        </p:nvSpPr>
        <p:spPr>
          <a:xfrm flipH="1">
            <a:off x="11277874" y="190891"/>
            <a:ext cx="627465" cy="627465"/>
          </a:xfrm>
          <a:custGeom>
            <a:avLst/>
            <a:gdLst/>
            <a:ahLst/>
            <a:cxnLst/>
            <a:rect l="l" t="t" r="r" b="b"/>
            <a:pathLst>
              <a:path w="2066289" h="2066290">
                <a:moveTo>
                  <a:pt x="1032984" y="2065968"/>
                </a:moveTo>
                <a:lnTo>
                  <a:pt x="1081611" y="2064844"/>
                </a:lnTo>
                <a:lnTo>
                  <a:pt x="1129659" y="2061504"/>
                </a:lnTo>
                <a:lnTo>
                  <a:pt x="1177079" y="2055998"/>
                </a:lnTo>
                <a:lnTo>
                  <a:pt x="1223821" y="2048375"/>
                </a:lnTo>
                <a:lnTo>
                  <a:pt x="1269836" y="2038686"/>
                </a:lnTo>
                <a:lnTo>
                  <a:pt x="1315073" y="2026979"/>
                </a:lnTo>
                <a:lnTo>
                  <a:pt x="1359484" y="2013305"/>
                </a:lnTo>
                <a:lnTo>
                  <a:pt x="1403019" y="1997713"/>
                </a:lnTo>
                <a:lnTo>
                  <a:pt x="1445628" y="1980253"/>
                </a:lnTo>
                <a:lnTo>
                  <a:pt x="1487262" y="1960973"/>
                </a:lnTo>
                <a:lnTo>
                  <a:pt x="1527870" y="1939925"/>
                </a:lnTo>
                <a:lnTo>
                  <a:pt x="1567404" y="1917157"/>
                </a:lnTo>
                <a:lnTo>
                  <a:pt x="1605813" y="1892719"/>
                </a:lnTo>
                <a:lnTo>
                  <a:pt x="1643048" y="1866660"/>
                </a:lnTo>
                <a:lnTo>
                  <a:pt x="1679060" y="1839031"/>
                </a:lnTo>
                <a:lnTo>
                  <a:pt x="1713799" y="1809881"/>
                </a:lnTo>
                <a:lnTo>
                  <a:pt x="1747215" y="1779259"/>
                </a:lnTo>
                <a:lnTo>
                  <a:pt x="1779259" y="1747215"/>
                </a:lnTo>
                <a:lnTo>
                  <a:pt x="1809881" y="1713799"/>
                </a:lnTo>
                <a:lnTo>
                  <a:pt x="1839031" y="1679060"/>
                </a:lnTo>
                <a:lnTo>
                  <a:pt x="1866660" y="1643048"/>
                </a:lnTo>
                <a:lnTo>
                  <a:pt x="1892719" y="1605813"/>
                </a:lnTo>
                <a:lnTo>
                  <a:pt x="1917157" y="1567404"/>
                </a:lnTo>
                <a:lnTo>
                  <a:pt x="1939925" y="1527870"/>
                </a:lnTo>
                <a:lnTo>
                  <a:pt x="1960973" y="1487262"/>
                </a:lnTo>
                <a:lnTo>
                  <a:pt x="1980253" y="1445628"/>
                </a:lnTo>
                <a:lnTo>
                  <a:pt x="1997713" y="1403019"/>
                </a:lnTo>
                <a:lnTo>
                  <a:pt x="2013305" y="1359484"/>
                </a:lnTo>
                <a:lnTo>
                  <a:pt x="2026979" y="1315073"/>
                </a:lnTo>
                <a:lnTo>
                  <a:pt x="2038686" y="1269836"/>
                </a:lnTo>
                <a:lnTo>
                  <a:pt x="2048375" y="1223821"/>
                </a:lnTo>
                <a:lnTo>
                  <a:pt x="2055998" y="1177079"/>
                </a:lnTo>
                <a:lnTo>
                  <a:pt x="2061504" y="1129659"/>
                </a:lnTo>
                <a:lnTo>
                  <a:pt x="2064844" y="1081611"/>
                </a:lnTo>
                <a:lnTo>
                  <a:pt x="2065968" y="1032984"/>
                </a:lnTo>
                <a:lnTo>
                  <a:pt x="2064844" y="984356"/>
                </a:lnTo>
                <a:lnTo>
                  <a:pt x="2061504" y="936307"/>
                </a:lnTo>
                <a:lnTo>
                  <a:pt x="2055998" y="888886"/>
                </a:lnTo>
                <a:lnTo>
                  <a:pt x="2048375" y="842144"/>
                </a:lnTo>
                <a:lnTo>
                  <a:pt x="2038686" y="796128"/>
                </a:lnTo>
                <a:lnTo>
                  <a:pt x="2026979" y="750890"/>
                </a:lnTo>
                <a:lnTo>
                  <a:pt x="2013305" y="706479"/>
                </a:lnTo>
                <a:lnTo>
                  <a:pt x="1997713" y="662944"/>
                </a:lnTo>
                <a:lnTo>
                  <a:pt x="1980253" y="620335"/>
                </a:lnTo>
                <a:lnTo>
                  <a:pt x="1960973" y="578701"/>
                </a:lnTo>
                <a:lnTo>
                  <a:pt x="1939925" y="538093"/>
                </a:lnTo>
                <a:lnTo>
                  <a:pt x="1917157" y="498559"/>
                </a:lnTo>
                <a:lnTo>
                  <a:pt x="1892719" y="460150"/>
                </a:lnTo>
                <a:lnTo>
                  <a:pt x="1866660" y="422915"/>
                </a:lnTo>
                <a:lnTo>
                  <a:pt x="1839031" y="386903"/>
                </a:lnTo>
                <a:lnTo>
                  <a:pt x="1809881" y="352164"/>
                </a:lnTo>
                <a:lnTo>
                  <a:pt x="1779259" y="318748"/>
                </a:lnTo>
                <a:lnTo>
                  <a:pt x="1747215" y="286705"/>
                </a:lnTo>
                <a:lnTo>
                  <a:pt x="1713799" y="256083"/>
                </a:lnTo>
                <a:lnTo>
                  <a:pt x="1679060" y="226933"/>
                </a:lnTo>
                <a:lnTo>
                  <a:pt x="1643048" y="199304"/>
                </a:lnTo>
                <a:lnTo>
                  <a:pt x="1605813" y="173246"/>
                </a:lnTo>
                <a:lnTo>
                  <a:pt x="1567404" y="148808"/>
                </a:lnTo>
                <a:lnTo>
                  <a:pt x="1527870" y="126041"/>
                </a:lnTo>
                <a:lnTo>
                  <a:pt x="1487262" y="104992"/>
                </a:lnTo>
                <a:lnTo>
                  <a:pt x="1445628" y="85713"/>
                </a:lnTo>
                <a:lnTo>
                  <a:pt x="1403019" y="68253"/>
                </a:lnTo>
                <a:lnTo>
                  <a:pt x="1359484" y="52661"/>
                </a:lnTo>
                <a:lnTo>
                  <a:pt x="1315073" y="38987"/>
                </a:lnTo>
                <a:lnTo>
                  <a:pt x="1269836" y="27281"/>
                </a:lnTo>
                <a:lnTo>
                  <a:pt x="1223821" y="17592"/>
                </a:lnTo>
                <a:lnTo>
                  <a:pt x="1177079" y="9970"/>
                </a:lnTo>
                <a:lnTo>
                  <a:pt x="1129659" y="4464"/>
                </a:lnTo>
                <a:lnTo>
                  <a:pt x="1081611" y="1124"/>
                </a:lnTo>
                <a:lnTo>
                  <a:pt x="1032984" y="0"/>
                </a:lnTo>
                <a:lnTo>
                  <a:pt x="984357" y="1124"/>
                </a:lnTo>
                <a:lnTo>
                  <a:pt x="936309" y="4464"/>
                </a:lnTo>
                <a:lnTo>
                  <a:pt x="888889" y="9970"/>
                </a:lnTo>
                <a:lnTo>
                  <a:pt x="842146" y="17592"/>
                </a:lnTo>
                <a:lnTo>
                  <a:pt x="796132" y="27281"/>
                </a:lnTo>
                <a:lnTo>
                  <a:pt x="750894" y="38987"/>
                </a:lnTo>
                <a:lnTo>
                  <a:pt x="706483" y="52661"/>
                </a:lnTo>
                <a:lnTo>
                  <a:pt x="662948" y="68253"/>
                </a:lnTo>
                <a:lnTo>
                  <a:pt x="620339" y="85713"/>
                </a:lnTo>
                <a:lnTo>
                  <a:pt x="578706" y="104992"/>
                </a:lnTo>
                <a:lnTo>
                  <a:pt x="538098" y="126041"/>
                </a:lnTo>
                <a:lnTo>
                  <a:pt x="498564" y="148808"/>
                </a:lnTo>
                <a:lnTo>
                  <a:pt x="460155" y="173246"/>
                </a:lnTo>
                <a:lnTo>
                  <a:pt x="422919" y="199304"/>
                </a:lnTo>
                <a:lnTo>
                  <a:pt x="386907" y="226933"/>
                </a:lnTo>
                <a:lnTo>
                  <a:pt x="352168" y="256083"/>
                </a:lnTo>
                <a:lnTo>
                  <a:pt x="318752" y="286705"/>
                </a:lnTo>
                <a:lnTo>
                  <a:pt x="286708" y="318748"/>
                </a:lnTo>
                <a:lnTo>
                  <a:pt x="256087" y="352164"/>
                </a:lnTo>
                <a:lnTo>
                  <a:pt x="226936" y="386903"/>
                </a:lnTo>
                <a:lnTo>
                  <a:pt x="199307" y="422915"/>
                </a:lnTo>
                <a:lnTo>
                  <a:pt x="173249" y="460150"/>
                </a:lnTo>
                <a:lnTo>
                  <a:pt x="148811" y="498559"/>
                </a:lnTo>
                <a:lnTo>
                  <a:pt x="126043" y="538093"/>
                </a:lnTo>
                <a:lnTo>
                  <a:pt x="104994" y="578701"/>
                </a:lnTo>
                <a:lnTo>
                  <a:pt x="85715" y="620335"/>
                </a:lnTo>
                <a:lnTo>
                  <a:pt x="68254" y="662944"/>
                </a:lnTo>
                <a:lnTo>
                  <a:pt x="52662" y="706479"/>
                </a:lnTo>
                <a:lnTo>
                  <a:pt x="38988" y="750890"/>
                </a:lnTo>
                <a:lnTo>
                  <a:pt x="27282" y="796128"/>
                </a:lnTo>
                <a:lnTo>
                  <a:pt x="17592" y="842144"/>
                </a:lnTo>
                <a:lnTo>
                  <a:pt x="9970" y="888886"/>
                </a:lnTo>
                <a:lnTo>
                  <a:pt x="4464" y="936307"/>
                </a:lnTo>
                <a:lnTo>
                  <a:pt x="1124" y="984356"/>
                </a:lnTo>
                <a:lnTo>
                  <a:pt x="0" y="1032984"/>
                </a:lnTo>
                <a:lnTo>
                  <a:pt x="1124" y="1081611"/>
                </a:lnTo>
                <a:lnTo>
                  <a:pt x="4464" y="1129659"/>
                </a:lnTo>
                <a:lnTo>
                  <a:pt x="9970" y="1177079"/>
                </a:lnTo>
                <a:lnTo>
                  <a:pt x="17592" y="1223821"/>
                </a:lnTo>
                <a:lnTo>
                  <a:pt x="27282" y="1269836"/>
                </a:lnTo>
                <a:lnTo>
                  <a:pt x="38988" y="1315073"/>
                </a:lnTo>
                <a:lnTo>
                  <a:pt x="52662" y="1359484"/>
                </a:lnTo>
                <a:lnTo>
                  <a:pt x="68254" y="1403019"/>
                </a:lnTo>
                <a:lnTo>
                  <a:pt x="85715" y="1445628"/>
                </a:lnTo>
                <a:lnTo>
                  <a:pt x="104994" y="1487262"/>
                </a:lnTo>
                <a:lnTo>
                  <a:pt x="126043" y="1527870"/>
                </a:lnTo>
                <a:lnTo>
                  <a:pt x="148811" y="1567404"/>
                </a:lnTo>
                <a:lnTo>
                  <a:pt x="173249" y="1605813"/>
                </a:lnTo>
                <a:lnTo>
                  <a:pt x="199307" y="1643048"/>
                </a:lnTo>
                <a:lnTo>
                  <a:pt x="226936" y="1679060"/>
                </a:lnTo>
                <a:lnTo>
                  <a:pt x="256087" y="1713799"/>
                </a:lnTo>
                <a:lnTo>
                  <a:pt x="286708" y="1747215"/>
                </a:lnTo>
                <a:lnTo>
                  <a:pt x="318752" y="1779259"/>
                </a:lnTo>
                <a:lnTo>
                  <a:pt x="352168" y="1809881"/>
                </a:lnTo>
                <a:lnTo>
                  <a:pt x="386907" y="1839031"/>
                </a:lnTo>
                <a:lnTo>
                  <a:pt x="422919" y="1866660"/>
                </a:lnTo>
                <a:lnTo>
                  <a:pt x="460155" y="1892719"/>
                </a:lnTo>
                <a:lnTo>
                  <a:pt x="498564" y="1917157"/>
                </a:lnTo>
                <a:lnTo>
                  <a:pt x="538098" y="1939925"/>
                </a:lnTo>
                <a:lnTo>
                  <a:pt x="578706" y="1960973"/>
                </a:lnTo>
                <a:lnTo>
                  <a:pt x="620339" y="1980253"/>
                </a:lnTo>
                <a:lnTo>
                  <a:pt x="662948" y="1997713"/>
                </a:lnTo>
                <a:lnTo>
                  <a:pt x="706483" y="2013305"/>
                </a:lnTo>
                <a:lnTo>
                  <a:pt x="750894" y="2026979"/>
                </a:lnTo>
                <a:lnTo>
                  <a:pt x="796132" y="2038686"/>
                </a:lnTo>
                <a:lnTo>
                  <a:pt x="842146" y="2048375"/>
                </a:lnTo>
                <a:lnTo>
                  <a:pt x="888889" y="2055998"/>
                </a:lnTo>
                <a:lnTo>
                  <a:pt x="936309" y="2061504"/>
                </a:lnTo>
                <a:lnTo>
                  <a:pt x="984357" y="2064844"/>
                </a:lnTo>
                <a:lnTo>
                  <a:pt x="1032984" y="2065968"/>
                </a:lnTo>
                <a:close/>
              </a:path>
            </a:pathLst>
          </a:custGeom>
          <a:solidFill>
            <a:schemeClr val="bg1"/>
          </a:solidFill>
          <a:ln w="34166">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23F88"/>
              </a:solidFill>
              <a:effectLst/>
              <a:uLnTx/>
              <a:uFillTx/>
              <a:latin typeface="Arial" panose="020B0604020202020204" pitchFamily="34" charset="0"/>
              <a:ea typeface="+mn-ea"/>
              <a:cs typeface="+mn-cs"/>
            </a:endParaRPr>
          </a:p>
        </p:txBody>
      </p:sp>
      <p:pic>
        <p:nvPicPr>
          <p:cNvPr id="25" name="Graphic 24">
            <a:extLst>
              <a:ext uri="{FF2B5EF4-FFF2-40B4-BE49-F238E27FC236}">
                <a16:creationId xmlns:a16="http://schemas.microsoft.com/office/drawing/2014/main" id="{66F2E9C1-8ED4-8197-EA63-497887B150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8541" y="190892"/>
            <a:ext cx="627464" cy="627464"/>
          </a:xfrm>
          <a:prstGeom prst="rect">
            <a:avLst/>
          </a:prstGeom>
        </p:spPr>
      </p:pic>
      <p:sp>
        <p:nvSpPr>
          <p:cNvPr id="26" name="TextBox 25">
            <a:extLst>
              <a:ext uri="{FF2B5EF4-FFF2-40B4-BE49-F238E27FC236}">
                <a16:creationId xmlns:a16="http://schemas.microsoft.com/office/drawing/2014/main" id="{369C5D50-7879-CD3D-BB29-EF50F285BE74}"/>
              </a:ext>
            </a:extLst>
          </p:cNvPr>
          <p:cNvSpPr txBox="1"/>
          <p:nvPr/>
        </p:nvSpPr>
        <p:spPr>
          <a:xfrm>
            <a:off x="11075702" y="918655"/>
            <a:ext cx="1118075" cy="184666"/>
          </a:xfrm>
          <a:prstGeom prst="rect">
            <a:avLst/>
          </a:prstGeom>
          <a:noFill/>
        </p:spPr>
        <p:txBody>
          <a:bodyPr wrap="square" lIns="0" tIns="0" rIns="0" bIns="0" rtlCol="0">
            <a:spAutoFit/>
          </a:bodyPr>
          <a:lstStyle/>
          <a:p>
            <a:pPr algn="l"/>
            <a:r>
              <a:rPr lang="en-DK" sz="1200" b="1">
                <a:solidFill>
                  <a:schemeClr val="bg1"/>
                </a:solidFill>
              </a:rPr>
              <a:t>CIRCULARITY</a:t>
            </a:r>
          </a:p>
        </p:txBody>
      </p:sp>
    </p:spTree>
    <p:extLst>
      <p:ext uri="{BB962C8B-B14F-4D97-AF65-F5344CB8AC3E}">
        <p14:creationId xmlns:p14="http://schemas.microsoft.com/office/powerpoint/2010/main" val="123054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979830"/>
      </p:ext>
    </p:extLst>
  </p:cSld>
  <p:clrMapOvr>
    <a:masterClrMapping/>
  </p:clrMapOvr>
</p:sld>
</file>

<file path=ppt/theme/theme1.xml><?xml version="1.0" encoding="utf-8"?>
<a:theme xmlns:a="http://schemas.openxmlformats.org/drawingml/2006/main" name="1_Tetra Pak Widescreen Layouts">
  <a:themeElements>
    <a:clrScheme name="Tetra Pak 85">
      <a:dk1>
        <a:srgbClr val="023F88"/>
      </a:dk1>
      <a:lt1>
        <a:srgbClr val="FFFFFF"/>
      </a:lt1>
      <a:dk2>
        <a:srgbClr val="023F88"/>
      </a:dk2>
      <a:lt2>
        <a:srgbClr val="FFFFFF"/>
      </a:lt2>
      <a:accent1>
        <a:srgbClr val="023F88"/>
      </a:accent1>
      <a:accent2>
        <a:srgbClr val="00BDF2"/>
      </a:accent2>
      <a:accent3>
        <a:srgbClr val="777777"/>
      </a:accent3>
      <a:accent4>
        <a:srgbClr val="F58220"/>
      </a:accent4>
      <a:accent5>
        <a:srgbClr val="8DC63F"/>
      </a:accent5>
      <a:accent6>
        <a:srgbClr val="4A4A4A"/>
      </a:accent6>
      <a:hlink>
        <a:srgbClr val="023F88"/>
      </a:hlink>
      <a:folHlink>
        <a:srgbClr val="00BDF2"/>
      </a:folHlink>
    </a:clrScheme>
    <a:fontScheme name="TetraPa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Tetra Pak Basic Master Widescreen.potx" id="{801280C3-D7B6-4825-B309-34A0BB9061A0}" vid="{49DDA283-63F5-4CFD-AB33-4F1C9A89C463}"/>
    </a:ext>
  </a:extLst>
</a:theme>
</file>

<file path=ppt/theme/theme2.xml><?xml version="1.0" encoding="utf-8"?>
<a:theme xmlns:a="http://schemas.openxmlformats.org/drawingml/2006/main" name="2_Tetra Pak Widescreen Layouts">
  <a:themeElements>
    <a:clrScheme name="Tetra Pak 85">
      <a:dk1>
        <a:srgbClr val="023F88"/>
      </a:dk1>
      <a:lt1>
        <a:srgbClr val="FFFFFF"/>
      </a:lt1>
      <a:dk2>
        <a:srgbClr val="023F88"/>
      </a:dk2>
      <a:lt2>
        <a:srgbClr val="FFFFFF"/>
      </a:lt2>
      <a:accent1>
        <a:srgbClr val="023F88"/>
      </a:accent1>
      <a:accent2>
        <a:srgbClr val="00BDF2"/>
      </a:accent2>
      <a:accent3>
        <a:srgbClr val="777777"/>
      </a:accent3>
      <a:accent4>
        <a:srgbClr val="F58220"/>
      </a:accent4>
      <a:accent5>
        <a:srgbClr val="8DC63F"/>
      </a:accent5>
      <a:accent6>
        <a:srgbClr val="4A4A4A"/>
      </a:accent6>
      <a:hlink>
        <a:srgbClr val="023F88"/>
      </a:hlink>
      <a:folHlink>
        <a:srgbClr val="00BDF2"/>
      </a:folHlink>
    </a:clrScheme>
    <a:fontScheme name="TetraPa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Tetra Pak Basic Master Widescreen.potx" id="{801280C3-D7B6-4825-B309-34A0BB9061A0}" vid="{49DDA283-63F5-4CFD-AB33-4F1C9A89C4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 dockstate="right" visibility="0" width="350"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2BBD3E1-2AC0-46F1-BC32-B4977A03F24F}">
  <we:reference id="wa104380907" version="3.0.0.0" store="sv-SE"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CDFA5E7-7AFB-4D1F-BE52-5616EA8389B0}">
  <we:reference id="wa104178141" version="4.3.3.0" store="sv-SE"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D6D29149248F41B1132DA85C9D1CC9" ma:contentTypeVersion="17" ma:contentTypeDescription="Create a new document." ma:contentTypeScope="" ma:versionID="bc118cd6cf1e5b94f9b5d921f9f25a90">
  <xsd:schema xmlns:xsd="http://www.w3.org/2001/XMLSchema" xmlns:xs="http://www.w3.org/2001/XMLSchema" xmlns:p="http://schemas.microsoft.com/office/2006/metadata/properties" xmlns:ns1="http://schemas.microsoft.com/sharepoint/v3" xmlns:ns3="e8552fce-66f7-4b81-9b3a-798cd8048927" xmlns:ns4="2f655dda-778f-4cab-aca3-847280e55823" targetNamespace="http://schemas.microsoft.com/office/2006/metadata/properties" ma:root="true" ma:fieldsID="095cf315662582176d5b14076dc948b4" ns1:_="" ns3:_="" ns4:_="">
    <xsd:import namespace="http://schemas.microsoft.com/sharepoint/v3"/>
    <xsd:import namespace="e8552fce-66f7-4b81-9b3a-798cd8048927"/>
    <xsd:import namespace="2f655dda-778f-4cab-aca3-847280e558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552fce-66f7-4b81-9b3a-798cd80489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55dda-778f-4cab-aca3-847280e558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2f655dda-778f-4cab-aca3-847280e55823" xsi:nil="true"/>
  </documentManagement>
</p:properties>
</file>

<file path=customXml/itemProps1.xml><?xml version="1.0" encoding="utf-8"?>
<ds:datastoreItem xmlns:ds="http://schemas.openxmlformats.org/officeDocument/2006/customXml" ds:itemID="{C497C37B-43FC-408A-8700-A29CF2BA25C3}">
  <ds:schemaRefs>
    <ds:schemaRef ds:uri="http://schemas.microsoft.com/sharepoint/v3/contenttype/forms"/>
  </ds:schemaRefs>
</ds:datastoreItem>
</file>

<file path=customXml/itemProps2.xml><?xml version="1.0" encoding="utf-8"?>
<ds:datastoreItem xmlns:ds="http://schemas.openxmlformats.org/officeDocument/2006/customXml" ds:itemID="{A6A9F657-EDD4-4FC1-9C0C-65BF16FAC250}">
  <ds:schemaRefs>
    <ds:schemaRef ds:uri="2f655dda-778f-4cab-aca3-847280e55823"/>
    <ds:schemaRef ds:uri="e8552fce-66f7-4b81-9b3a-798cd80489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3EA234-7EAD-40CF-AD4D-C693673E42F6}">
  <ds:schemaRefs>
    <ds:schemaRef ds:uri="http://purl.org/dc/elements/1.1/"/>
    <ds:schemaRef ds:uri="http://www.w3.org/XML/1998/namespace"/>
    <ds:schemaRef ds:uri="http://schemas.microsoft.com/office/infopath/2007/PartnerControls"/>
    <ds:schemaRef ds:uri="e8552fce-66f7-4b81-9b3a-798cd8048927"/>
    <ds:schemaRef ds:uri="http://purl.org/dc/terms/"/>
    <ds:schemaRef ds:uri="http://schemas.microsoft.com/office/2006/metadata/properties"/>
    <ds:schemaRef ds:uri="http://schemas.microsoft.com/office/2006/documentManagement/types"/>
    <ds:schemaRef ds:uri="http://schemas.microsoft.com/sharepoint/v3"/>
    <ds:schemaRef ds:uri="2f655dda-778f-4cab-aca3-847280e55823"/>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125</TotalTime>
  <Words>490</Words>
  <Application>Microsoft Office PowerPoint</Application>
  <PresentationFormat>ワイド画面</PresentationFormat>
  <Paragraphs>56</Paragraphs>
  <Slides>7</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7</vt:i4>
      </vt:variant>
    </vt:vector>
  </HeadingPairs>
  <TitlesOfParts>
    <vt:vector size="12" baseType="lpstr">
      <vt:lpstr>Calibri</vt:lpstr>
      <vt:lpstr>Montserrat</vt:lpstr>
      <vt:lpstr>Arial</vt:lpstr>
      <vt:lpstr>1_Tetra Pak Widescreen Layouts</vt:lpstr>
      <vt:lpstr>2_Tetra Pak Widescreen Layouts</vt:lpstr>
      <vt:lpstr>Current Status and Challenges of the Circular Economy</vt:lpstr>
      <vt:lpstr>Today's global food systems are unsustainable, posing health, environmental, and socioeconomic challenges</vt:lpstr>
      <vt:lpstr>We have identified four pathways to support the transition</vt:lpstr>
      <vt:lpstr>PowerPoint プレゼンテーション</vt:lpstr>
      <vt:lpstr>Tetra Pak packaging portfolio strategic objectives</vt:lpstr>
      <vt:lpstr>Challenges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Gustavsson Eva</dc:creator>
  <cp:lastModifiedBy>Mitsuko YAMASHITA</cp:lastModifiedBy>
  <cp:revision>9</cp:revision>
  <cp:lastPrinted>2024-12-10T02:11:08Z</cp:lastPrinted>
  <dcterms:created xsi:type="dcterms:W3CDTF">2023-04-21T13:00:38Z</dcterms:created>
  <dcterms:modified xsi:type="dcterms:W3CDTF">2024-12-10T02:12:11Z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25b55a0c-bcf3-45fe-8d6b-e30a646beadd_Enabled">
    <vt:lpwstr>true</vt:lpwstr>
  </property>
  <property fmtid="{D5CDD505-2E9C-101B-9397-08002B2CF9AE}" pid="4" name="MSIP_Label_25b55a0c-bcf3-45fe-8d6b-e30a646beadd_SetDate">
    <vt:lpwstr>2023-04-21T13:06:02Z</vt:lpwstr>
  </property>
  <property fmtid="{D5CDD505-2E9C-101B-9397-08002B2CF9AE}" pid="5" name="MSIP_Label_25b55a0c-bcf3-45fe-8d6b-e30a646beadd_Method">
    <vt:lpwstr>Privileged</vt:lpwstr>
  </property>
  <property fmtid="{D5CDD505-2E9C-101B-9397-08002B2CF9AE}" pid="6" name="MSIP_Label_25b55a0c-bcf3-45fe-8d6b-e30a646beadd_Name">
    <vt:lpwstr>Internal</vt:lpwstr>
  </property>
  <property fmtid="{D5CDD505-2E9C-101B-9397-08002B2CF9AE}" pid="7" name="MSIP_Label_25b55a0c-bcf3-45fe-8d6b-e30a646beadd_SiteId">
    <vt:lpwstr>d2d2794a-61cc-4823-9690-8e288fd554cc</vt:lpwstr>
  </property>
  <property fmtid="{D5CDD505-2E9C-101B-9397-08002B2CF9AE}" pid="8" name="MSIP_Label_25b55a0c-bcf3-45fe-8d6b-e30a646beadd_ActionId">
    <vt:lpwstr>a513dd51-abcd-4b18-ab45-d3ddef659b4c</vt:lpwstr>
  </property>
  <property fmtid="{D5CDD505-2E9C-101B-9397-08002B2CF9AE}" pid="9" name="MSIP_Label_25b55a0c-bcf3-45fe-8d6b-e30a646beadd_ContentBits">
    <vt:lpwstr>2</vt:lpwstr>
  </property>
  <property fmtid="{D5CDD505-2E9C-101B-9397-08002B2CF9AE}" pid="10" name="ClassificationContentMarkingFooterLocations">
    <vt:lpwstr>1_Tetra Pak Widescreen Layouts:8</vt:lpwstr>
  </property>
  <property fmtid="{D5CDD505-2E9C-101B-9397-08002B2CF9AE}" pid="11" name="ClassificationContentMarkingFooterText">
    <vt:lpwstr>General</vt:lpwstr>
  </property>
  <property fmtid="{D5CDD505-2E9C-101B-9397-08002B2CF9AE}" pid="12" name="ContentTypeId">
    <vt:lpwstr>0x010100E3D6D29149248F41B1132DA85C9D1CC9</vt:lpwstr>
  </property>
</Properties>
</file>